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	<Relationship Id="rId63" Type="http://schemas.openxmlformats.org/officeDocument/2006/relationships/slide" Target="slides/slide58.xml" />
	<Relationship Id="rId64" Type="http://schemas.openxmlformats.org/officeDocument/2006/relationships/slide" Target="slides/slide59.xml" />
	<Relationship Id="rId65" Type="http://schemas.openxmlformats.org/officeDocument/2006/relationships/slide" Target="slides/slide60.xml" />
	<Relationship Id="rId66" Type="http://schemas.openxmlformats.org/officeDocument/2006/relationships/slide" Target="slides/slide61.xml" />
	<Relationship Id="rId67" Type="http://schemas.openxmlformats.org/officeDocument/2006/relationships/slide" Target="slides/slide62.xml" />
	<Relationship Id="rId68" Type="http://schemas.openxmlformats.org/officeDocument/2006/relationships/slide" Target="slides/slide63.xml" />
	<Relationship Id="rId69" Type="http://schemas.openxmlformats.org/officeDocument/2006/relationships/slide" Target="slides/slide64.xml" />
	<Relationship Id="rId70" Type="http://schemas.openxmlformats.org/officeDocument/2006/relationships/slide" Target="slides/slide65.xml" />
	<Relationship Id="rId71" Type="http://schemas.openxmlformats.org/officeDocument/2006/relationships/slide" Target="slides/slide66.xml" />
	<Relationship Id="rId72" Type="http://schemas.openxmlformats.org/officeDocument/2006/relationships/slide" Target="slides/slide67.xml" />
	<Relationship Id="rId73" Type="http://schemas.openxmlformats.org/officeDocument/2006/relationships/slide" Target="slides/slide68.xml" />
	<Relationship Id="rId74" Type="http://schemas.openxmlformats.org/officeDocument/2006/relationships/slide" Target="slides/slide69.xml" />
	<Relationship Id="rId75" Type="http://schemas.openxmlformats.org/officeDocument/2006/relationships/slide" Target="slides/slide70.xml" />
	<Relationship Id="rId76" Type="http://schemas.openxmlformats.org/officeDocument/2006/relationships/slide" Target="slides/slide71.xml" />
	<Relationship Id="rId77" Type="http://schemas.openxmlformats.org/officeDocument/2006/relationships/slide" Target="slides/slide72.xml" />
	<Relationship Id="rId78" Type="http://schemas.openxmlformats.org/officeDocument/2006/relationships/slide" Target="slides/slide73.xml" />
	<Relationship Id="rId79" Type="http://schemas.openxmlformats.org/officeDocument/2006/relationships/slide" Target="slides/slide74.xml" />
	<Relationship Id="rId80" Type="http://schemas.openxmlformats.org/officeDocument/2006/relationships/slide" Target="slides/slide75.xml" />
	<Relationship Id="rId81" Type="http://schemas.openxmlformats.org/officeDocument/2006/relationships/slide" Target="slides/slide76.xml" />
	<Relationship Id="rId82" Type="http://schemas.openxmlformats.org/officeDocument/2006/relationships/slide" Target="slides/slide77.xml" />
	<Relationship Id="rId83" Type="http://schemas.openxmlformats.org/officeDocument/2006/relationships/slide" Target="slides/slide78.xml" />
	<Relationship Id="rId84" Type="http://schemas.openxmlformats.org/officeDocument/2006/relationships/slide" Target="slides/slide79.xml" />
	<Relationship Id="rId85" Type="http://schemas.openxmlformats.org/officeDocument/2006/relationships/slide" Target="slides/slide80.xml" />
	<Relationship Id="rId86" Type="http://schemas.openxmlformats.org/officeDocument/2006/relationships/slide" Target="slides/slide81.xml" />
	<Relationship Id="rId87" Type="http://schemas.openxmlformats.org/officeDocument/2006/relationships/slide" Target="slides/slide82.xml" />
	<Relationship Id="rId88" Type="http://schemas.openxmlformats.org/officeDocument/2006/relationships/slide" Target="slides/slide83.xml" />
	<Relationship Id="rId89" Type="http://schemas.openxmlformats.org/officeDocument/2006/relationships/slide" Target="slides/slide84.xml" />
	<Relationship Id="rId90" Type="http://schemas.openxmlformats.org/officeDocument/2006/relationships/slide" Target="slides/slide85.xml" />
	<Relationship Id="rId91" Type="http://schemas.openxmlformats.org/officeDocument/2006/relationships/slide" Target="slides/slide86.xml" />
	<Relationship Id="rId92" Type="http://schemas.openxmlformats.org/officeDocument/2006/relationships/slide" Target="slides/slide87.xml" />
	<Relationship Id="rId93" Type="http://schemas.openxmlformats.org/officeDocument/2006/relationships/slide" Target="slides/slide88.xml" />
	<Relationship Id="rId94" Type="http://schemas.openxmlformats.org/officeDocument/2006/relationships/slide" Target="slides/slide89.xml" />
	<Relationship Id="rId95" Type="http://schemas.openxmlformats.org/officeDocument/2006/relationships/slide" Target="slides/slide90.xml" />
	<Relationship Id="rId96" Type="http://schemas.openxmlformats.org/officeDocument/2006/relationships/slide" Target="slides/slide91.xml" />
	<Relationship Id="rId97" Type="http://schemas.openxmlformats.org/officeDocument/2006/relationships/slide" Target="slides/slide92.xml" />
	<Relationship Id="rId98" Type="http://schemas.openxmlformats.org/officeDocument/2006/relationships/slide" Target="slides/slide93.xml" />
	<Relationship Id="rId99" Type="http://schemas.openxmlformats.org/officeDocument/2006/relationships/slide" Target="slides/slide94.xml" />
	<Relationship Id="rId100" Type="http://schemas.openxmlformats.org/officeDocument/2006/relationships/slide" Target="slides/slide95.xml" />
	<Relationship Id="rId101" Type="http://schemas.openxmlformats.org/officeDocument/2006/relationships/slide" Target="slides/slide96.xml" />
	<Relationship Id="rId102" Type="http://schemas.openxmlformats.org/officeDocument/2006/relationships/slide" Target="slides/slide97.xml" />
	<Relationship Id="rId103" Type="http://schemas.openxmlformats.org/officeDocument/2006/relationships/slide" Target="slides/slide98.xml" />
	<Relationship Id="rId104" Type="http://schemas.openxmlformats.org/officeDocument/2006/relationships/slide" Target="slides/slide99.xml" />
	<Relationship Id="rId105" Type="http://schemas.openxmlformats.org/officeDocument/2006/relationships/slide" Target="slides/slide100.xml" />
	<Relationship Id="rId106" Type="http://schemas.openxmlformats.org/officeDocument/2006/relationships/slide" Target="slides/slide101.xml" />
	<Relationship Id="rId107" Type="http://schemas.openxmlformats.org/officeDocument/2006/relationships/slide" Target="slides/slide102.xml" />
	<Relationship Id="rId108" Type="http://schemas.openxmlformats.org/officeDocument/2006/relationships/slide" Target="slides/slide103.xml" />
	<Relationship Id="rId109" Type="http://schemas.openxmlformats.org/officeDocument/2006/relationships/slide" Target="slides/slide104.xml" />
	<Relationship Id="rId110" Type="http://schemas.openxmlformats.org/officeDocument/2006/relationships/slide" Target="slides/slide105.xml" />
	<Relationship Id="rId111" Type="http://schemas.openxmlformats.org/officeDocument/2006/relationships/slide" Target="slides/slide106.xml" />
	<Relationship Id="rId112" Type="http://schemas.openxmlformats.org/officeDocument/2006/relationships/slide" Target="slides/slide107.xml" />
	<Relationship Id="rId113" Type="http://schemas.openxmlformats.org/officeDocument/2006/relationships/slide" Target="slides/slide108.xml" />
	<Relationship Id="rId114" Type="http://schemas.openxmlformats.org/officeDocument/2006/relationships/slide" Target="slides/slide109.xml" />
	<Relationship Id="rId115" Type="http://schemas.openxmlformats.org/officeDocument/2006/relationships/slide" Target="slides/slide110.xml" />
	<Relationship Id="rId116" Type="http://schemas.openxmlformats.org/officeDocument/2006/relationships/slide" Target="slides/slide111.xml" />
	<Relationship Id="rId117" Type="http://schemas.openxmlformats.org/officeDocument/2006/relationships/slide" Target="slides/slide112.xml" />
	<Relationship Id="rId118" Type="http://schemas.openxmlformats.org/officeDocument/2006/relationships/slide" Target="slides/slide113.xml" />
	<Relationship Id="rId119" Type="http://schemas.openxmlformats.org/officeDocument/2006/relationships/slide" Target="slides/slide114.xml" />
	<Relationship Id="rId120" Type="http://schemas.openxmlformats.org/officeDocument/2006/relationships/slide" Target="slides/slide115.xml" />
	<Relationship Id="rId121" Type="http://schemas.openxmlformats.org/officeDocument/2006/relationships/slide" Target="slides/slide116.xml" />
	<Relationship Id="rId122" Type="http://schemas.openxmlformats.org/officeDocument/2006/relationships/slide" Target="slides/slide117.xml" />
	<Relationship Id="rId123" Type="http://schemas.openxmlformats.org/officeDocument/2006/relationships/slide" Target="slides/slide118.xml" />
	<Relationship Id="rId124" Type="http://schemas.openxmlformats.org/officeDocument/2006/relationships/slide" Target="slides/slide119.xml" />
	<Relationship Id="rId125" Type="http://schemas.openxmlformats.org/officeDocument/2006/relationships/slide" Target="slides/slide120.xml" />
	<Relationship Id="rId126" Type="http://schemas.openxmlformats.org/officeDocument/2006/relationships/slide" Target="slides/slide121.xml" />
	<Relationship Id="rId127" Type="http://schemas.openxmlformats.org/officeDocument/2006/relationships/slide" Target="slides/slide122.xml" />
	<Relationship Id="rId128" Type="http://schemas.openxmlformats.org/officeDocument/2006/relationships/slide" Target="slides/slide123.xml" />
	<Relationship Id="rId129" Type="http://schemas.openxmlformats.org/officeDocument/2006/relationships/slide" Target="slides/slide124.xml" />
	<Relationship Id="rId130" Type="http://schemas.openxmlformats.org/officeDocument/2006/relationships/slide" Target="slides/slide125.xml" />
	<Relationship Id="rId131" Type="http://schemas.openxmlformats.org/officeDocument/2006/relationships/slide" Target="slides/slide126.xml" />
	<Relationship Id="rId132" Type="http://schemas.openxmlformats.org/officeDocument/2006/relationships/slide" Target="slides/slide127.xml" />
	<Relationship Id="rId133" Type="http://schemas.openxmlformats.org/officeDocument/2006/relationships/slide" Target="slides/slide128.xml" />
	<Relationship Id="rId134" Type="http://schemas.openxmlformats.org/officeDocument/2006/relationships/slide" Target="slides/slide129.xml" />
	<Relationship Id="rId135" Type="http://schemas.openxmlformats.org/officeDocument/2006/relationships/slide" Target="slides/slide130.xml" />
	<Relationship Id="rId136" Type="http://schemas.openxmlformats.org/officeDocument/2006/relationships/slide" Target="slides/slide131.xml" />
	<Relationship Id="rId137" Type="http://schemas.openxmlformats.org/officeDocument/2006/relationships/slide" Target="slides/slide132.xml" />
	<Relationship Id="rId138" Type="http://schemas.openxmlformats.org/officeDocument/2006/relationships/slide" Target="slides/slide133.xml" />
	<Relationship Id="rId139" Type="http://schemas.openxmlformats.org/officeDocument/2006/relationships/slide" Target="slides/slide134.xml" />
	<Relationship Id="rId140" Type="http://schemas.openxmlformats.org/officeDocument/2006/relationships/slide" Target="slides/slide135.xml" />
	<Relationship Id="rId141" Type="http://schemas.openxmlformats.org/officeDocument/2006/relationships/slide" Target="slides/slide136.xml" />
	<Relationship Id="rId142" Type="http://schemas.openxmlformats.org/officeDocument/2006/relationships/slide" Target="slides/slide137.xml" />
	<Relationship Id="rId143" Type="http://schemas.openxmlformats.org/officeDocument/2006/relationships/slide" Target="slides/slide138.xml" />
	<Relationship Id="rId144" Type="http://schemas.openxmlformats.org/officeDocument/2006/relationships/slide" Target="slides/slide139.xml" />
	<Relationship Id="rId145" Type="http://schemas.openxmlformats.org/officeDocument/2006/relationships/slide" Target="slides/slide140.xml" />
	<Relationship Id="rId146" Type="http://schemas.openxmlformats.org/officeDocument/2006/relationships/slide" Target="slides/slide141.xml" />
	<Relationship Id="rId147" Type="http://schemas.openxmlformats.org/officeDocument/2006/relationships/slide" Target="slides/slide142.xml" />
	<Relationship Id="rId148" Type="http://schemas.openxmlformats.org/officeDocument/2006/relationships/slide" Target="slides/slide143.xml" />
	<Relationship Id="rId149" Type="http://schemas.openxmlformats.org/officeDocument/2006/relationships/slide" Target="slides/slide144.xml" />
	<Relationship Id="rId150" Type="http://schemas.openxmlformats.org/officeDocument/2006/relationships/slide" Target="slides/slide145.xml" />
	<Relationship Id="rId151" Type="http://schemas.openxmlformats.org/officeDocument/2006/relationships/slide" Target="slides/slide146.xml" />
	<Relationship Id="rId152" Type="http://schemas.openxmlformats.org/officeDocument/2006/relationships/slide" Target="slides/slide147.xml" />
	<Relationship Id="rId153" Type="http://schemas.openxmlformats.org/officeDocument/2006/relationships/slide" Target="slides/slide148.xml" />
	<Relationship Id="rId154" Type="http://schemas.openxmlformats.org/officeDocument/2006/relationships/slide" Target="slides/slide149.xml" />
	<Relationship Id="rId155" Type="http://schemas.openxmlformats.org/officeDocument/2006/relationships/slide" Target="slides/slide150.xml" />
	<Relationship Id="rId156" Type="http://schemas.openxmlformats.org/officeDocument/2006/relationships/slide" Target="slides/slide151.xml" />
	<Relationship Id="rId157" Type="http://schemas.openxmlformats.org/officeDocument/2006/relationships/slide" Target="slides/slide152.xml" />
	<Relationship Id="rId158" Type="http://schemas.openxmlformats.org/officeDocument/2006/relationships/slide" Target="slides/slide153.xml" />
	<Relationship Id="rId159" Type="http://schemas.openxmlformats.org/officeDocument/2006/relationships/slide" Target="slides/slide154.xml" />
	<Relationship Id="rId160" Type="http://schemas.openxmlformats.org/officeDocument/2006/relationships/slide" Target="slides/slide155.xml" />
	<Relationship Id="rId161" Type="http://schemas.openxmlformats.org/officeDocument/2006/relationships/slide" Target="slides/slide156.xml" />
	<Relationship Id="rId162" Type="http://schemas.openxmlformats.org/officeDocument/2006/relationships/slide" Target="slides/slide157.xml" />
	<Relationship Id="rId163" Type="http://schemas.openxmlformats.org/officeDocument/2006/relationships/slide" Target="slides/slide158.xml" />
	<Relationship Id="rId164" Type="http://schemas.openxmlformats.org/officeDocument/2006/relationships/slide" Target="slides/slide159.xml" />
	<Relationship Id="rId165" Type="http://schemas.openxmlformats.org/officeDocument/2006/relationships/slide" Target="slides/slide160.xml" />
	<Relationship Id="rId166" Type="http://schemas.openxmlformats.org/officeDocument/2006/relationships/slide" Target="slides/slide161.xml" />
	<Relationship Id="rId167" Type="http://schemas.openxmlformats.org/officeDocument/2006/relationships/slide" Target="slides/slide162.xml" />
	<Relationship Id="rId168" Type="http://schemas.openxmlformats.org/officeDocument/2006/relationships/slide" Target="slides/slide163.xml" />
	<Relationship Id="rId169" Type="http://schemas.openxmlformats.org/officeDocument/2006/relationships/slide" Target="slides/slide164.xml" />
	<Relationship Id="rId170" Type="http://schemas.openxmlformats.org/officeDocument/2006/relationships/slide" Target="slides/slide165.xml" />
	<Relationship Id="rId171" Type="http://schemas.openxmlformats.org/officeDocument/2006/relationships/slide" Target="slides/slide166.xml" />
	<Relationship Id="rId172" Type="http://schemas.openxmlformats.org/officeDocument/2006/relationships/slide" Target="slides/slide167.xml" />
	<Relationship Id="rId173" Type="http://schemas.openxmlformats.org/officeDocument/2006/relationships/slide" Target="slides/slide168.xml" />
	<Relationship Id="rId174" Type="http://schemas.openxmlformats.org/officeDocument/2006/relationships/slide" Target="slides/slide169.xml" />
	<Relationship Id="rId175" Type="http://schemas.openxmlformats.org/officeDocument/2006/relationships/slide" Target="slides/slide170.xml" />
	<Relationship Id="rId176" Type="http://schemas.openxmlformats.org/officeDocument/2006/relationships/slide" Target="slides/slide171.xml" />
	<Relationship Id="rId177" Type="http://schemas.openxmlformats.org/officeDocument/2006/relationships/slide" Target="slides/slide172.xml" />
	<Relationship Id="rId178" Type="http://schemas.openxmlformats.org/officeDocument/2006/relationships/slide" Target="slides/slide173.xml" />
	<Relationship Id="rId179" Type="http://schemas.openxmlformats.org/officeDocument/2006/relationships/slide" Target="slides/slide174.xml" />
	<Relationship Id="rId180" Type="http://schemas.openxmlformats.org/officeDocument/2006/relationships/slide" Target="slides/slide175.xml" />
	<Relationship Id="rId181" Type="http://schemas.openxmlformats.org/officeDocument/2006/relationships/slide" Target="slides/slide176.xml" />
	<Relationship Id="rId182" Type="http://schemas.openxmlformats.org/officeDocument/2006/relationships/slide" Target="slides/slide177.xml" />
	<Relationship Id="rId183" Type="http://schemas.openxmlformats.org/officeDocument/2006/relationships/slide" Target="slides/slide178.xml" />
	<Relationship Id="rId184" Type="http://schemas.openxmlformats.org/officeDocument/2006/relationships/slide" Target="slides/slide179.xml" />
	<Relationship Id="rId185" Type="http://schemas.openxmlformats.org/officeDocument/2006/relationships/slide" Target="slides/slide180.xml" />
	<Relationship Id="rId186" Type="http://schemas.openxmlformats.org/officeDocument/2006/relationships/slide" Target="slides/slide181.xml" />
	<Relationship Id="rId187" Type="http://schemas.openxmlformats.org/officeDocument/2006/relationships/slide" Target="slides/slide182.xml" />
	<Relationship Id="rId188" Type="http://schemas.openxmlformats.org/officeDocument/2006/relationships/slide" Target="slides/slide183.xml" />
	<Relationship Id="rId189" Type="http://schemas.openxmlformats.org/officeDocument/2006/relationships/slide" Target="slides/slide184.xml" />
	<Relationship Id="rId190" Type="http://schemas.openxmlformats.org/officeDocument/2006/relationships/slide" Target="slides/slide185.xml" />
	<Relationship Id="rId191" Type="http://schemas.openxmlformats.org/officeDocument/2006/relationships/slide" Target="slides/slide186.xml" />
	<Relationship Id="rId192" Type="http://schemas.openxmlformats.org/officeDocument/2006/relationships/slide" Target="slides/slide187.xml" />
	<Relationship Id="rId193" Type="http://schemas.openxmlformats.org/officeDocument/2006/relationships/slide" Target="slides/slide188.xml" />
	<Relationship Id="rId194" Type="http://schemas.openxmlformats.org/officeDocument/2006/relationships/slide" Target="slides/slide189.xml" />
	<Relationship Id="rId195" Type="http://schemas.openxmlformats.org/officeDocument/2006/relationships/slide" Target="slides/slide190.xml" />
	<Relationship Id="rId196" Type="http://schemas.openxmlformats.org/officeDocument/2006/relationships/slide" Target="slides/slide191.xml" />
	<Relationship Id="rId197" Type="http://schemas.openxmlformats.org/officeDocument/2006/relationships/slide" Target="slides/slide192.xml" />
	<Relationship Id="rId198" Type="http://schemas.openxmlformats.org/officeDocument/2006/relationships/slide" Target="slides/slide193.xml" />
	<Relationship Id="rId199" Type="http://schemas.openxmlformats.org/officeDocument/2006/relationships/slide" Target="slides/slide194.xml" />
	<Relationship Id="rId200" Type="http://schemas.openxmlformats.org/officeDocument/2006/relationships/slide" Target="slides/slide195.xml" />
	<Relationship Id="rId201" Type="http://schemas.openxmlformats.org/officeDocument/2006/relationships/slide" Target="slides/slide196.xml" />
	<Relationship Id="rId202" Type="http://schemas.openxmlformats.org/officeDocument/2006/relationships/slide" Target="slides/slide197.xml" />
	<Relationship Id="rId203" Type="http://schemas.openxmlformats.org/officeDocument/2006/relationships/slide" Target="slides/slide198.xml" />
	<Relationship Id="rId204" Type="http://schemas.openxmlformats.org/officeDocument/2006/relationships/slide" Target="slides/slide199.xml" />
	<Relationship Id="rId205" Type="http://schemas.openxmlformats.org/officeDocument/2006/relationships/slide" Target="slides/slide200.xml" />
	<Relationship Id="rId206" Type="http://schemas.openxmlformats.org/officeDocument/2006/relationships/slide" Target="slides/slide201.xml" />
	<Relationship Id="rId207" Type="http://schemas.openxmlformats.org/officeDocument/2006/relationships/slide" Target="slides/slide202.xml" />
	<Relationship Id="rId208" Type="http://schemas.openxmlformats.org/officeDocument/2006/relationships/slide" Target="slides/slide203.xml" />
	<Relationship Id="rId209" Type="http://schemas.openxmlformats.org/officeDocument/2006/relationships/slide" Target="slides/slide204.xml" />
	<Relationship Id="rId210" Type="http://schemas.openxmlformats.org/officeDocument/2006/relationships/slide" Target="slides/slide205.xml" />
	<Relationship Id="rId211" Type="http://schemas.openxmlformats.org/officeDocument/2006/relationships/slide" Target="slides/slide206.xml" />
	<Relationship Id="rId212" Type="http://schemas.openxmlformats.org/officeDocument/2006/relationships/slide" Target="slides/slide207.xml" />
	<Relationship Id="rId213" Type="http://schemas.openxmlformats.org/officeDocument/2006/relationships/slide" Target="slides/slide208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0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2.jpeg" />
	<Relationship Id="rId3" Type="http://schemas.openxmlformats.org/officeDocument/2006/relationships/image" Target="../media/image263.jpeg" />
	<Relationship Id="rId4" Type="http://schemas.openxmlformats.org/officeDocument/2006/relationships/image" Target="../media/image264.jpeg" />
	<Relationship Id="rId5" Type="http://schemas.openxmlformats.org/officeDocument/2006/relationships/image" Target="../media/image265.jpeg" />
</Relationships>
</file>

<file path=ppt/slides/_rels/slide10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6.jpeg" />
</Relationships>
</file>

<file path=ppt/slides/_rels/slide10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7.jpeg" />
</Relationships>
</file>

<file path=ppt/slides/_rels/slide10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8.jpeg" />
	<Relationship Id="rId3" Type="http://schemas.openxmlformats.org/officeDocument/2006/relationships/image" Target="../media/image269.jpeg" />
	<Relationship Id="rId4" Type="http://schemas.openxmlformats.org/officeDocument/2006/relationships/image" Target="../media/image270.jpeg" />
	<Relationship Id="rId5" Type="http://schemas.openxmlformats.org/officeDocument/2006/relationships/image" Target="../media/image271.jpeg" />
</Relationships>
</file>

<file path=ppt/slides/_rels/slide10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2.jpeg" />
	<Relationship Id="rId3" Type="http://schemas.openxmlformats.org/officeDocument/2006/relationships/image" Target="../media/image273.jpeg" />
	<Relationship Id="rId4" Type="http://schemas.openxmlformats.org/officeDocument/2006/relationships/image" Target="../media/image274.jpeg" />
	<Relationship Id="rId5" Type="http://schemas.openxmlformats.org/officeDocument/2006/relationships/image" Target="../media/image275.jpeg" />
</Relationships>
</file>

<file path=ppt/slides/_rels/slide10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6.jpeg" />
</Relationships>
</file>

<file path=ppt/slides/_rels/slide10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7.jpeg" />
</Relationships>
</file>

<file path=ppt/slides/_rels/slide10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8.jpeg" />
</Relationships>
</file>

<file path=ppt/slides/_rels/slide10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9.jpeg" />
	<Relationship Id="rId3" Type="http://schemas.openxmlformats.org/officeDocument/2006/relationships/image" Target="../media/image280.jpeg" />
	<Relationship Id="rId4" Type="http://schemas.openxmlformats.org/officeDocument/2006/relationships/image" Target="../media/image281.jpeg" />
	<Relationship Id="rId5" Type="http://schemas.openxmlformats.org/officeDocument/2006/relationships/image" Target="../media/image282.jpeg" />
</Relationships>
</file>

<file path=ppt/slides/_rels/slide10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3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</Relationships>
</file>

<file path=ppt/slides/_rels/slide1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4.jpeg" />
	<Relationship Id="rId3" Type="http://schemas.openxmlformats.org/officeDocument/2006/relationships/image" Target="../media/image285.jpeg" />
	<Relationship Id="rId4" Type="http://schemas.openxmlformats.org/officeDocument/2006/relationships/image" Target="../media/image286.jpeg" />
	<Relationship Id="rId5" Type="http://schemas.openxmlformats.org/officeDocument/2006/relationships/image" Target="../media/image287.jpeg" />
</Relationships>
</file>

<file path=ppt/slides/_rels/slide1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8.jpeg" />
</Relationships>
</file>

<file path=ppt/slides/_rels/slide1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9.jpeg" />
	<Relationship Id="rId3" Type="http://schemas.openxmlformats.org/officeDocument/2006/relationships/image" Target="../media/image290.jpeg" />
	<Relationship Id="rId4" Type="http://schemas.openxmlformats.org/officeDocument/2006/relationships/image" Target="../media/image291.jpeg" />
	<Relationship Id="rId5" Type="http://schemas.openxmlformats.org/officeDocument/2006/relationships/image" Target="../media/image292.jpeg" />
</Relationships>
</file>

<file path=ppt/slides/_rels/slide1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3.jpeg" />
	<Relationship Id="rId3" Type="http://schemas.openxmlformats.org/officeDocument/2006/relationships/image" Target="../media/image294.jpeg" />
	<Relationship Id="rId4" Type="http://schemas.openxmlformats.org/officeDocument/2006/relationships/image" Target="../media/image295.jpeg" />
	<Relationship Id="rId5" Type="http://schemas.openxmlformats.org/officeDocument/2006/relationships/image" Target="../media/image296.jpeg" />
</Relationships>
</file>

<file path=ppt/slides/_rels/slide1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7.jpeg" />
	<Relationship Id="rId3" Type="http://schemas.openxmlformats.org/officeDocument/2006/relationships/image" Target="../media/image298.jpeg" />
	<Relationship Id="rId4" Type="http://schemas.openxmlformats.org/officeDocument/2006/relationships/image" Target="../media/image299.jpeg" />
	<Relationship Id="rId5" Type="http://schemas.openxmlformats.org/officeDocument/2006/relationships/image" Target="../media/image300.jpeg" />
</Relationships>
</file>

<file path=ppt/slides/_rels/slide1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1.jpeg" />
</Relationships>
</file>

<file path=ppt/slides/_rels/slide1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2.jpeg" />
	<Relationship Id="rId3" Type="http://schemas.openxmlformats.org/officeDocument/2006/relationships/image" Target="../media/image303.jpeg" />
	<Relationship Id="rId4" Type="http://schemas.openxmlformats.org/officeDocument/2006/relationships/image" Target="../media/image304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</Relationships>
</file>

<file path=ppt/slides/_rels/slide1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5.jpeg" />
</Relationships>
</file>

<file path=ppt/slides/_rels/slide1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6.jpeg" />
	<Relationship Id="rId3" Type="http://schemas.openxmlformats.org/officeDocument/2006/relationships/image" Target="../media/image307.jpeg" />
	<Relationship Id="rId4" Type="http://schemas.openxmlformats.org/officeDocument/2006/relationships/image" Target="../media/image308.jpeg" />
	<Relationship Id="rId5" Type="http://schemas.openxmlformats.org/officeDocument/2006/relationships/image" Target="../media/image309.jpeg" />
	<Relationship Id="rId6" Type="http://schemas.openxmlformats.org/officeDocument/2006/relationships/image" Target="../media/image310.jpeg" />
	<Relationship Id="rId7" Type="http://schemas.openxmlformats.org/officeDocument/2006/relationships/image" Target="../media/image311.jpeg" />
	<Relationship Id="rId8" Type="http://schemas.openxmlformats.org/officeDocument/2006/relationships/image" Target="../media/image312.jpeg" />
	<Relationship Id="rId9" Type="http://schemas.openxmlformats.org/officeDocument/2006/relationships/image" Target="../media/image313.jpeg" />
</Relationships>
</file>

<file path=ppt/slides/_rels/slide1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4.jpeg" />
	<Relationship Id="rId3" Type="http://schemas.openxmlformats.org/officeDocument/2006/relationships/image" Target="../media/image315.jpeg" />
	<Relationship Id="rId4" Type="http://schemas.openxmlformats.org/officeDocument/2006/relationships/image" Target="../media/image316.jpeg" />
	<Relationship Id="rId5" Type="http://schemas.openxmlformats.org/officeDocument/2006/relationships/image" Target="../media/image317.jpeg" />
	<Relationship Id="rId6" Type="http://schemas.openxmlformats.org/officeDocument/2006/relationships/image" Target="../media/image318.jpeg" />
	<Relationship Id="rId7" Type="http://schemas.openxmlformats.org/officeDocument/2006/relationships/image" Target="../media/image319.jpeg" />
	<Relationship Id="rId8" Type="http://schemas.openxmlformats.org/officeDocument/2006/relationships/image" Target="../media/image320.jpeg" />
	<Relationship Id="rId9" Type="http://schemas.openxmlformats.org/officeDocument/2006/relationships/image" Target="../media/image321.jpeg" />
</Relationships>
</file>

<file path=ppt/slides/_rels/slide1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2.jpeg" />
	<Relationship Id="rId3" Type="http://schemas.openxmlformats.org/officeDocument/2006/relationships/image" Target="../media/image323.jpeg" />
	<Relationship Id="rId4" Type="http://schemas.openxmlformats.org/officeDocument/2006/relationships/image" Target="../media/image324.jpeg" />
	<Relationship Id="rId5" Type="http://schemas.openxmlformats.org/officeDocument/2006/relationships/image" Target="../media/image325.jpeg" />
</Relationships>
</file>

<file path=ppt/slides/_rels/slide1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6.jpeg" />
</Relationships>
</file>

<file path=ppt/slides/_rels/slide1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7.jpeg" />
	<Relationship Id="rId3" Type="http://schemas.openxmlformats.org/officeDocument/2006/relationships/image" Target="../media/image328.jpeg" />
</Relationships>
</file>

<file path=ppt/slides/_rels/slide1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9.jpeg" />
</Relationships>
</file>

<file path=ppt/slides/_rels/slide1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</Relationships>
</file>

<file path=ppt/slides/_rels/slide1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0.jpeg" />
	<Relationship Id="rId3" Type="http://schemas.openxmlformats.org/officeDocument/2006/relationships/image" Target="../media/image331.jpeg" />
	<Relationship Id="rId4" Type="http://schemas.openxmlformats.org/officeDocument/2006/relationships/image" Target="../media/image332.jpeg" />
	<Relationship Id="rId5" Type="http://schemas.openxmlformats.org/officeDocument/2006/relationships/image" Target="../media/image333.jpeg" />
</Relationships>
</file>

<file path=ppt/slides/_rels/slide1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4.jpeg" />
	<Relationship Id="rId3" Type="http://schemas.openxmlformats.org/officeDocument/2006/relationships/image" Target="../media/image335.jpeg" />
	<Relationship Id="rId4" Type="http://schemas.openxmlformats.org/officeDocument/2006/relationships/image" Target="../media/image336.jpeg" />
	<Relationship Id="rId5" Type="http://schemas.openxmlformats.org/officeDocument/2006/relationships/image" Target="../media/image337.jpeg" />
</Relationships>
</file>

<file path=ppt/slides/_rels/slide1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8.jpeg" />
	<Relationship Id="rId3" Type="http://schemas.openxmlformats.org/officeDocument/2006/relationships/image" Target="../media/image339.jpeg" />
	<Relationship Id="rId4" Type="http://schemas.openxmlformats.org/officeDocument/2006/relationships/image" Target="../media/image340.jpeg" />
	<Relationship Id="rId5" Type="http://schemas.openxmlformats.org/officeDocument/2006/relationships/image" Target="../media/image341.jpeg" />
</Relationships>
</file>

<file path=ppt/slides/_rels/slide1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2.jpeg" />
</Relationships>
</file>

<file path=ppt/slides/_rels/slide1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3.jpeg" />
	<Relationship Id="rId3" Type="http://schemas.openxmlformats.org/officeDocument/2006/relationships/image" Target="../media/image344.jpeg" />
	<Relationship Id="rId4" Type="http://schemas.openxmlformats.org/officeDocument/2006/relationships/image" Target="../media/image345.jpeg" />
	<Relationship Id="rId5" Type="http://schemas.openxmlformats.org/officeDocument/2006/relationships/image" Target="../media/image346.jpeg" />
</Relationships>
</file>

<file path=ppt/slides/_rels/slide1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7.jpeg" />
</Relationships>
</file>

<file path=ppt/slides/_rels/slide1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8.jpeg" />
</Relationships>
</file>

<file path=ppt/slides/_rels/slide1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9.jpeg" />
	<Relationship Id="rId3" Type="http://schemas.openxmlformats.org/officeDocument/2006/relationships/image" Target="../media/image350.jpeg" />
	<Relationship Id="rId4" Type="http://schemas.openxmlformats.org/officeDocument/2006/relationships/image" Target="../media/image351.jpeg" />
	<Relationship Id="rId5" Type="http://schemas.openxmlformats.org/officeDocument/2006/relationships/image" Target="../media/image352.jpeg" />
</Relationships>
</file>

<file path=ppt/slides/_rels/slide1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3.jpeg" />
	<Relationship Id="rId3" Type="http://schemas.openxmlformats.org/officeDocument/2006/relationships/image" Target="../media/image354.jpeg" />
	<Relationship Id="rId4" Type="http://schemas.openxmlformats.org/officeDocument/2006/relationships/image" Target="../media/image355.jpeg" />
	<Relationship Id="rId5" Type="http://schemas.openxmlformats.org/officeDocument/2006/relationships/image" Target="../media/image356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</Relationships>
</file>

<file path=ppt/slides/_rels/slide1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7.jpeg" />
	<Relationship Id="rId3" Type="http://schemas.openxmlformats.org/officeDocument/2006/relationships/image" Target="../media/image358.jpeg" />
</Relationships>
</file>

<file path=ppt/slides/_rels/slide1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9.jpeg" />
</Relationships>
</file>

<file path=ppt/slides/_rels/slide1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0.jpeg" />
</Relationships>
</file>

<file path=ppt/slides/_rels/slide1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1.jpeg" />
</Relationships>
</file>

<file path=ppt/slides/_rels/slide1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2.jpeg" />
</Relationships>
</file>

<file path=ppt/slides/_rels/slide1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3.jpeg" />
</Relationships>
</file>

<file path=ppt/slides/_rels/slide1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4.jpeg" />
</Relationships>
</file>

<file path=ppt/slides/_rels/slide1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5.jpeg" />
</Relationships>
</file>

<file path=ppt/slides/_rels/slide1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6.jpeg" />
</Relationships>
</file>

<file path=ppt/slides/_rels/slide1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7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.jpeg" />
</Relationships>
</file>

<file path=ppt/slides/_rels/slide1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8.jpeg" />
	<Relationship Id="rId3" Type="http://schemas.openxmlformats.org/officeDocument/2006/relationships/image" Target="../media/image369.jpeg" />
	<Relationship Id="rId4" Type="http://schemas.openxmlformats.org/officeDocument/2006/relationships/image" Target="../media/image370.jpeg" />
	<Relationship Id="rId5" Type="http://schemas.openxmlformats.org/officeDocument/2006/relationships/image" Target="../media/image371.jpeg" />
</Relationships>
</file>

<file path=ppt/slides/_rels/slide1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2.jpeg" />
</Relationships>
</file>

<file path=ppt/slides/_rels/slide1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3.jpeg" />
</Relationships>
</file>

<file path=ppt/slides/_rels/slide1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4.jpeg" />
	<Relationship Id="rId3" Type="http://schemas.openxmlformats.org/officeDocument/2006/relationships/image" Target="../media/image375.jpeg" />
	<Relationship Id="rId4" Type="http://schemas.openxmlformats.org/officeDocument/2006/relationships/image" Target="../media/image376.jpeg" />
	<Relationship Id="rId5" Type="http://schemas.openxmlformats.org/officeDocument/2006/relationships/image" Target="../media/image377.jpeg" />
</Relationships>
</file>

<file path=ppt/slides/_rels/slide1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8.jpeg" />
	<Relationship Id="rId3" Type="http://schemas.openxmlformats.org/officeDocument/2006/relationships/image" Target="../media/image379.jpeg" />
</Relationships>
</file>

<file path=ppt/slides/_rels/slide1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0.jpeg" />
	<Relationship Id="rId3" Type="http://schemas.openxmlformats.org/officeDocument/2006/relationships/image" Target="../media/image381.jpeg" />
	<Relationship Id="rId4" Type="http://schemas.openxmlformats.org/officeDocument/2006/relationships/image" Target="../media/image382.jpeg" />
	<Relationship Id="rId5" Type="http://schemas.openxmlformats.org/officeDocument/2006/relationships/image" Target="../media/image383.jpeg" />
</Relationships>
</file>

<file path=ppt/slides/_rels/slide1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4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</Relationships>
</file>

<file path=ppt/slides/_rels/slide16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5.jpeg" />
	<Relationship Id="rId3" Type="http://schemas.openxmlformats.org/officeDocument/2006/relationships/image" Target="../media/image386.jpeg" />
	<Relationship Id="rId4" Type="http://schemas.openxmlformats.org/officeDocument/2006/relationships/image" Target="../media/image387.jpeg" />
	<Relationship Id="rId5" Type="http://schemas.openxmlformats.org/officeDocument/2006/relationships/image" Target="../media/image388.jpeg" />
</Relationships>
</file>

<file path=ppt/slides/_rels/slide16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6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9.jpeg" />
	<Relationship Id="rId3" Type="http://schemas.openxmlformats.org/officeDocument/2006/relationships/image" Target="../media/image390.jpeg" />
	<Relationship Id="rId4" Type="http://schemas.openxmlformats.org/officeDocument/2006/relationships/image" Target="../media/image391.jpeg" />
	<Relationship Id="rId5" Type="http://schemas.openxmlformats.org/officeDocument/2006/relationships/image" Target="../media/image392.jpeg" />
	<Relationship Id="rId6" Type="http://schemas.openxmlformats.org/officeDocument/2006/relationships/image" Target="../media/image393.jpeg" />
	<Relationship Id="rId7" Type="http://schemas.openxmlformats.org/officeDocument/2006/relationships/image" Target="../media/image394.jpeg" />
	<Relationship Id="rId8" Type="http://schemas.openxmlformats.org/officeDocument/2006/relationships/image" Target="../media/image395.jpeg" />
</Relationships>
</file>

<file path=ppt/slides/_rels/slide16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6.jpeg" />
</Relationships>
</file>

<file path=ppt/slides/_rels/slide16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6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6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7.jpeg" />
</Relationships>
</file>

<file path=ppt/slides/_rels/slide16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6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6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8.jpeg" />
	<Relationship Id="rId3" Type="http://schemas.openxmlformats.org/officeDocument/2006/relationships/image" Target="../media/image399.jpeg" />
	<Relationship Id="rId4" Type="http://schemas.openxmlformats.org/officeDocument/2006/relationships/image" Target="../media/image400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</Relationships>
</file>

<file path=ppt/slides/_rels/slide17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1.jpeg" />
</Relationships>
</file>

<file path=ppt/slides/_rels/slide17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7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2.jpeg" />
	<Relationship Id="rId3" Type="http://schemas.openxmlformats.org/officeDocument/2006/relationships/image" Target="../media/image403.jpeg" />
</Relationships>
</file>

<file path=ppt/slides/_rels/slide17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4.jpeg" />
</Relationships>
</file>

<file path=ppt/slides/_rels/slide17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5.jpeg" />
</Relationships>
</file>

<file path=ppt/slides/_rels/slide17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6.jpeg" />
</Relationships>
</file>

<file path=ppt/slides/_rels/slide17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7.jpeg" />
	<Relationship Id="rId3" Type="http://schemas.openxmlformats.org/officeDocument/2006/relationships/image" Target="../media/image408.jpeg" />
</Relationships>
</file>

<file path=ppt/slides/_rels/slide17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9.jpeg" />
</Relationships>
</file>

<file path=ppt/slides/_rels/slide17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7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0.jpeg" />
	<Relationship Id="rId3" Type="http://schemas.openxmlformats.org/officeDocument/2006/relationships/image" Target="../media/image411.jpeg" />
	<Relationship Id="rId4" Type="http://schemas.openxmlformats.org/officeDocument/2006/relationships/image" Target="../media/image412.jpeg" />
	<Relationship Id="rId5" Type="http://schemas.openxmlformats.org/officeDocument/2006/relationships/image" Target="../media/image413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.jpeg" />
</Relationships>
</file>

<file path=ppt/slides/_rels/slide18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4.jpeg" />
</Relationships>
</file>

<file path=ppt/slides/_rels/slide18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8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5.jpeg" />
	<Relationship Id="rId3" Type="http://schemas.openxmlformats.org/officeDocument/2006/relationships/image" Target="../media/image416.jpeg" />
	<Relationship Id="rId4" Type="http://schemas.openxmlformats.org/officeDocument/2006/relationships/image" Target="../media/image417.jpeg" />
	<Relationship Id="rId5" Type="http://schemas.openxmlformats.org/officeDocument/2006/relationships/image" Target="../media/image418.jpeg" />
</Relationships>
</file>

<file path=ppt/slides/_rels/slide18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9.jpeg" />
	<Relationship Id="rId3" Type="http://schemas.openxmlformats.org/officeDocument/2006/relationships/image" Target="../media/image420.jpeg" />
	<Relationship Id="rId4" Type="http://schemas.openxmlformats.org/officeDocument/2006/relationships/image" Target="../media/image421.jpeg" />
	<Relationship Id="rId5" Type="http://schemas.openxmlformats.org/officeDocument/2006/relationships/image" Target="../media/image422.jpeg" />
</Relationships>
</file>

<file path=ppt/slides/_rels/slide18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8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8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8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3.jpeg" />
	<Relationship Id="rId3" Type="http://schemas.openxmlformats.org/officeDocument/2006/relationships/image" Target="../media/image424.jpeg" />
	<Relationship Id="rId4" Type="http://schemas.openxmlformats.org/officeDocument/2006/relationships/image" Target="../media/image425.jpeg" />
	<Relationship Id="rId5" Type="http://schemas.openxmlformats.org/officeDocument/2006/relationships/image" Target="../media/image426.jpeg" />
	<Relationship Id="rId6" Type="http://schemas.openxmlformats.org/officeDocument/2006/relationships/image" Target="../media/image427.jpeg" />
	<Relationship Id="rId7" Type="http://schemas.openxmlformats.org/officeDocument/2006/relationships/image" Target="../media/image428.jpeg" />
	<Relationship Id="rId8" Type="http://schemas.openxmlformats.org/officeDocument/2006/relationships/image" Target="../media/image429.jpeg" />
	<Relationship Id="rId9" Type="http://schemas.openxmlformats.org/officeDocument/2006/relationships/image" Target="../media/image430.jpeg" />
	<Relationship Id="rId10" Type="http://schemas.openxmlformats.org/officeDocument/2006/relationships/image" Target="../media/image431.jpeg" />
	<Relationship Id="rId11" Type="http://schemas.openxmlformats.org/officeDocument/2006/relationships/image" Target="../media/image432.jpeg" />
	<Relationship Id="rId12" Type="http://schemas.openxmlformats.org/officeDocument/2006/relationships/image" Target="../media/image433.jpeg" />
	<Relationship Id="rId13" Type="http://schemas.openxmlformats.org/officeDocument/2006/relationships/image" Target="../media/image434.jpeg" />
</Relationships>
</file>

<file path=ppt/slides/_rels/slide18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35.jpeg" />
	<Relationship Id="rId3" Type="http://schemas.openxmlformats.org/officeDocument/2006/relationships/image" Target="../media/image436.jpeg" />
	<Relationship Id="rId4" Type="http://schemas.openxmlformats.org/officeDocument/2006/relationships/image" Target="../media/image437.jpeg" />
</Relationships>
</file>

<file path=ppt/slides/_rels/slide18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38.jpeg" />
	<Relationship Id="rId3" Type="http://schemas.openxmlformats.org/officeDocument/2006/relationships/image" Target="../media/image439.jpeg" />
	<Relationship Id="rId4" Type="http://schemas.openxmlformats.org/officeDocument/2006/relationships/image" Target="../media/image440.jpeg" />
	<Relationship Id="rId5" Type="http://schemas.openxmlformats.org/officeDocument/2006/relationships/image" Target="../media/image441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19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2.jpeg" />
	<Relationship Id="rId3" Type="http://schemas.openxmlformats.org/officeDocument/2006/relationships/image" Target="../media/image443.jpeg" />
	<Relationship Id="rId4" Type="http://schemas.openxmlformats.org/officeDocument/2006/relationships/image" Target="../media/image444.jpeg" />
</Relationships>
</file>

<file path=ppt/slides/_rels/slide19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5.jpeg" />
	<Relationship Id="rId3" Type="http://schemas.openxmlformats.org/officeDocument/2006/relationships/image" Target="../media/image446.jpeg" />
	<Relationship Id="rId4" Type="http://schemas.openxmlformats.org/officeDocument/2006/relationships/image" Target="../media/image447.jpeg" />
	<Relationship Id="rId5" Type="http://schemas.openxmlformats.org/officeDocument/2006/relationships/image" Target="../media/image448.jpeg" />
</Relationships>
</file>

<file path=ppt/slides/_rels/slide19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9.jpeg" />
</Relationships>
</file>

<file path=ppt/slides/_rels/slide19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0.jpeg" />
	<Relationship Id="rId3" Type="http://schemas.openxmlformats.org/officeDocument/2006/relationships/image" Target="../media/image451.jpeg" />
</Relationships>
</file>

<file path=ppt/slides/_rels/slide19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2.jpeg" />
	<Relationship Id="rId3" Type="http://schemas.openxmlformats.org/officeDocument/2006/relationships/image" Target="../media/image453.jpeg" />
</Relationships>
</file>

<file path=ppt/slides/_rels/slide19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4.jpeg" />
	<Relationship Id="rId3" Type="http://schemas.openxmlformats.org/officeDocument/2006/relationships/image" Target="../media/image455.jpeg" />
	<Relationship Id="rId4" Type="http://schemas.openxmlformats.org/officeDocument/2006/relationships/image" Target="../media/image456.jpeg" />
	<Relationship Id="rId5" Type="http://schemas.openxmlformats.org/officeDocument/2006/relationships/image" Target="../media/image457.jpeg" />
	<Relationship Id="rId6" Type="http://schemas.openxmlformats.org/officeDocument/2006/relationships/image" Target="../media/image458.jpeg" />
	<Relationship Id="rId7" Type="http://schemas.openxmlformats.org/officeDocument/2006/relationships/image" Target="../media/image459.jpeg" />
	<Relationship Id="rId8" Type="http://schemas.openxmlformats.org/officeDocument/2006/relationships/image" Target="../media/image460.jpeg" />
</Relationships>
</file>

<file path=ppt/slides/_rels/slide19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1.jpeg" />
	<Relationship Id="rId3" Type="http://schemas.openxmlformats.org/officeDocument/2006/relationships/image" Target="../media/image462.jpeg" />
	<Relationship Id="rId4" Type="http://schemas.openxmlformats.org/officeDocument/2006/relationships/image" Target="../media/image463.jpeg" />
	<Relationship Id="rId5" Type="http://schemas.openxmlformats.org/officeDocument/2006/relationships/image" Target="../media/image464.jpeg" />
</Relationships>
</file>

<file path=ppt/slides/_rels/slide19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5.jpeg" />
	<Relationship Id="rId3" Type="http://schemas.openxmlformats.org/officeDocument/2006/relationships/image" Target="../media/image466.jpeg" />
	<Relationship Id="rId4" Type="http://schemas.openxmlformats.org/officeDocument/2006/relationships/image" Target="../media/image467.jpeg" />
	<Relationship Id="rId5" Type="http://schemas.openxmlformats.org/officeDocument/2006/relationships/image" Target="../media/image468.jpeg" />
</Relationships>
</file>

<file path=ppt/slides/_rels/slide19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9.jpeg" />
	<Relationship Id="rId3" Type="http://schemas.openxmlformats.org/officeDocument/2006/relationships/image" Target="../media/image470.jpeg" />
	<Relationship Id="rId4" Type="http://schemas.openxmlformats.org/officeDocument/2006/relationships/image" Target="../media/image471.jpeg" />
</Relationships>
</file>

<file path=ppt/slides/_rels/slide19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2.jpeg" />
	<Relationship Id="rId3" Type="http://schemas.openxmlformats.org/officeDocument/2006/relationships/image" Target="../media/image473.jpeg" />
	<Relationship Id="rId4" Type="http://schemas.openxmlformats.org/officeDocument/2006/relationships/image" Target="../media/image474.jpeg" />
	<Relationship Id="rId5" Type="http://schemas.openxmlformats.org/officeDocument/2006/relationships/image" Target="../media/image475.jpeg" />
	<Relationship Id="rId6" Type="http://schemas.openxmlformats.org/officeDocument/2006/relationships/image" Target="../media/image476.jpeg" />
	<Relationship Id="rId7" Type="http://schemas.openxmlformats.org/officeDocument/2006/relationships/image" Target="../media/image477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0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8.jpeg" />
	<Relationship Id="rId3" Type="http://schemas.openxmlformats.org/officeDocument/2006/relationships/image" Target="../media/image479.jpeg" />
	<Relationship Id="rId4" Type="http://schemas.openxmlformats.org/officeDocument/2006/relationships/image" Target="../media/image480.jpeg" />
	<Relationship Id="rId5" Type="http://schemas.openxmlformats.org/officeDocument/2006/relationships/image" Target="../media/image481.jpeg" />
	<Relationship Id="rId6" Type="http://schemas.openxmlformats.org/officeDocument/2006/relationships/image" Target="../media/image482.jpeg" />
	<Relationship Id="rId7" Type="http://schemas.openxmlformats.org/officeDocument/2006/relationships/image" Target="../media/image483.jpeg" />
</Relationships>
</file>

<file path=ppt/slides/_rels/slide20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0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0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0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0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0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0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0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	<Relationship Id="rId3" Type="http://schemas.openxmlformats.org/officeDocument/2006/relationships/image" Target="../media/image20.jpeg" />
	<Relationship Id="rId4" Type="http://schemas.openxmlformats.org/officeDocument/2006/relationships/image" Target="../media/image21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.jpeg" />
	<Relationship Id="rId3" Type="http://schemas.openxmlformats.org/officeDocument/2006/relationships/image" Target="../media/image23.jpeg" />
	<Relationship Id="rId4" Type="http://schemas.openxmlformats.org/officeDocument/2006/relationships/image" Target="../media/image24.jpeg" />
	<Relationship Id="rId5" Type="http://schemas.openxmlformats.org/officeDocument/2006/relationships/image" Target="../media/image25.jpeg" />
	<Relationship Id="rId6" Type="http://schemas.openxmlformats.org/officeDocument/2006/relationships/image" Target="../media/image26.jpeg" />
	<Relationship Id="rId7" Type="http://schemas.openxmlformats.org/officeDocument/2006/relationships/image" Target="../media/image27.jpeg" />
	<Relationship Id="rId8" Type="http://schemas.openxmlformats.org/officeDocument/2006/relationships/image" Target="../media/image28.jpeg" />
	<Relationship Id="rId9" Type="http://schemas.openxmlformats.org/officeDocument/2006/relationships/image" Target="../media/image29.jpeg" />
	<Relationship Id="rId10" Type="http://schemas.openxmlformats.org/officeDocument/2006/relationships/image" Target="../media/image30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.jpeg" />
	<Relationship Id="rId3" Type="http://schemas.openxmlformats.org/officeDocument/2006/relationships/image" Target="../media/image33.jpeg" />
	<Relationship Id="rId4" Type="http://schemas.openxmlformats.org/officeDocument/2006/relationships/image" Target="../media/image34.jpeg" />
	<Relationship Id="rId5" Type="http://schemas.openxmlformats.org/officeDocument/2006/relationships/image" Target="../media/image35.jpeg" />
	<Relationship Id="rId6" Type="http://schemas.openxmlformats.org/officeDocument/2006/relationships/image" Target="../media/image36.jpeg" />
	<Relationship Id="rId7" Type="http://schemas.openxmlformats.org/officeDocument/2006/relationships/image" Target="../media/image37.jpeg" />
	<Relationship Id="rId8" Type="http://schemas.openxmlformats.org/officeDocument/2006/relationships/image" Target="../media/image38.jpeg" />
	<Relationship Id="rId9" Type="http://schemas.openxmlformats.org/officeDocument/2006/relationships/image" Target="../media/image39.jpeg" />
	<Relationship Id="rId10" Type="http://schemas.openxmlformats.org/officeDocument/2006/relationships/image" Target="../media/image40.jpeg" />
	<Relationship Id="rId11" Type="http://schemas.openxmlformats.org/officeDocument/2006/relationships/image" Target="../media/image41.jpeg" />
	<Relationship Id="rId12" Type="http://schemas.openxmlformats.org/officeDocument/2006/relationships/image" Target="../media/image42.jpeg" />
	<Relationship Id="rId13" Type="http://schemas.openxmlformats.org/officeDocument/2006/relationships/image" Target="../media/image43.jpeg" />
	<Relationship Id="rId14" Type="http://schemas.openxmlformats.org/officeDocument/2006/relationships/image" Target="../media/image44.jpeg" />
	<Relationship Id="rId15" Type="http://schemas.openxmlformats.org/officeDocument/2006/relationships/image" Target="../media/image45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	<Relationship Id="rId3" Type="http://schemas.openxmlformats.org/officeDocument/2006/relationships/image" Target="../media/image47.jpeg" />
	<Relationship Id="rId4" Type="http://schemas.openxmlformats.org/officeDocument/2006/relationships/image" Target="../media/image48.jpeg" />
	<Relationship Id="rId5" Type="http://schemas.openxmlformats.org/officeDocument/2006/relationships/image" Target="../media/image49.jpeg" />
	<Relationship Id="rId6" Type="http://schemas.openxmlformats.org/officeDocument/2006/relationships/image" Target="../media/image50.jpeg" />
	<Relationship Id="rId7" Type="http://schemas.openxmlformats.org/officeDocument/2006/relationships/image" Target="../media/image51.jpeg" />
	<Relationship Id="rId8" Type="http://schemas.openxmlformats.org/officeDocument/2006/relationships/image" Target="../media/image52.jpeg" />
	<Relationship Id="rId9" Type="http://schemas.openxmlformats.org/officeDocument/2006/relationships/image" Target="../media/image53.jpeg" />
	<Relationship Id="rId10" Type="http://schemas.openxmlformats.org/officeDocument/2006/relationships/image" Target="../media/image54.jpeg" />
	<Relationship Id="rId11" Type="http://schemas.openxmlformats.org/officeDocument/2006/relationships/image" Target="../media/image55.jpeg" />
	<Relationship Id="rId12" Type="http://schemas.openxmlformats.org/officeDocument/2006/relationships/image" Target="../media/image56.jpeg" />
	<Relationship Id="rId13" Type="http://schemas.openxmlformats.org/officeDocument/2006/relationships/image" Target="../media/image57.jpeg" />
	<Relationship Id="rId14" Type="http://schemas.openxmlformats.org/officeDocument/2006/relationships/image" Target="../media/image58.jpeg" />
	<Relationship Id="rId15" Type="http://schemas.openxmlformats.org/officeDocument/2006/relationships/image" Target="../media/image59.jpeg" />
	<Relationship Id="rId16" Type="http://schemas.openxmlformats.org/officeDocument/2006/relationships/image" Target="../media/image60.jpeg" />
	<Relationship Id="rId17" Type="http://schemas.openxmlformats.org/officeDocument/2006/relationships/image" Target="../media/image61.jpeg" />
	<Relationship Id="rId18" Type="http://schemas.openxmlformats.org/officeDocument/2006/relationships/image" Target="../media/image62.jpeg" />
	<Relationship Id="rId19" Type="http://schemas.openxmlformats.org/officeDocument/2006/relationships/image" Target="../media/image63.jpeg" />
	<Relationship Id="rId20" Type="http://schemas.openxmlformats.org/officeDocument/2006/relationships/image" Target="../media/image64.jpeg" />
	<Relationship Id="rId21" Type="http://schemas.openxmlformats.org/officeDocument/2006/relationships/image" Target="../media/image65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6.jpeg" />
	<Relationship Id="rId3" Type="http://schemas.openxmlformats.org/officeDocument/2006/relationships/image" Target="../media/image67.jpeg" />
	<Relationship Id="rId4" Type="http://schemas.openxmlformats.org/officeDocument/2006/relationships/image" Target="../media/image68.jpeg" />
	<Relationship Id="rId5" Type="http://schemas.openxmlformats.org/officeDocument/2006/relationships/image" Target="../media/image69.jpeg" />
	<Relationship Id="rId6" Type="http://schemas.openxmlformats.org/officeDocument/2006/relationships/image" Target="../media/image70.jpeg" />
	<Relationship Id="rId7" Type="http://schemas.openxmlformats.org/officeDocument/2006/relationships/image" Target="../media/image71.jpeg" />
	<Relationship Id="rId8" Type="http://schemas.openxmlformats.org/officeDocument/2006/relationships/image" Target="../media/image72.jpeg" />
	<Relationship Id="rId9" Type="http://schemas.openxmlformats.org/officeDocument/2006/relationships/image" Target="../media/image73.jpeg" />
	<Relationship Id="rId10" Type="http://schemas.openxmlformats.org/officeDocument/2006/relationships/image" Target="../media/image74.jpeg" />
	<Relationship Id="rId11" Type="http://schemas.openxmlformats.org/officeDocument/2006/relationships/image" Target="../media/image75.jpeg" />
	<Relationship Id="rId12" Type="http://schemas.openxmlformats.org/officeDocument/2006/relationships/image" Target="../media/image76.jpeg" />
	<Relationship Id="rId13" Type="http://schemas.openxmlformats.org/officeDocument/2006/relationships/image" Target="../media/image77.jpeg" />
	<Relationship Id="rId14" Type="http://schemas.openxmlformats.org/officeDocument/2006/relationships/image" Target="../media/image78.jpeg" />
	<Relationship Id="rId15" Type="http://schemas.openxmlformats.org/officeDocument/2006/relationships/image" Target="../media/image79.jpeg" />
	<Relationship Id="rId16" Type="http://schemas.openxmlformats.org/officeDocument/2006/relationships/image" Target="../media/image80.jpeg" />
	<Relationship Id="rId17" Type="http://schemas.openxmlformats.org/officeDocument/2006/relationships/image" Target="../media/image81.jpeg" />
	<Relationship Id="rId18" Type="http://schemas.openxmlformats.org/officeDocument/2006/relationships/image" Target="../media/image82.jpeg" />
	<Relationship Id="rId19" Type="http://schemas.openxmlformats.org/officeDocument/2006/relationships/image" Target="../media/image83.jpeg" />
	<Relationship Id="rId20" Type="http://schemas.openxmlformats.org/officeDocument/2006/relationships/image" Target="../media/image84.jpeg" />
	<Relationship Id="rId21" Type="http://schemas.openxmlformats.org/officeDocument/2006/relationships/image" Target="../media/image85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6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7.jpeg" />
	<Relationship Id="rId3" Type="http://schemas.openxmlformats.org/officeDocument/2006/relationships/image" Target="../media/image88.jpeg" />
	<Relationship Id="rId4" Type="http://schemas.openxmlformats.org/officeDocument/2006/relationships/image" Target="../media/image89.jpeg" />
	<Relationship Id="rId5" Type="http://schemas.openxmlformats.org/officeDocument/2006/relationships/image" Target="../media/image90.jpeg" />
	<Relationship Id="rId6" Type="http://schemas.openxmlformats.org/officeDocument/2006/relationships/image" Target="../media/image91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2.jpeg" />
	<Relationship Id="rId3" Type="http://schemas.openxmlformats.org/officeDocument/2006/relationships/image" Target="../media/image93.jpeg" />
	<Relationship Id="rId4" Type="http://schemas.openxmlformats.org/officeDocument/2006/relationships/image" Target="../media/image94.jpeg" />
	<Relationship Id="rId5" Type="http://schemas.openxmlformats.org/officeDocument/2006/relationships/image" Target="../media/image95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6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7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8.jpeg" />
	<Relationship Id="rId3" Type="http://schemas.openxmlformats.org/officeDocument/2006/relationships/image" Target="../media/image99.jpeg" />
	<Relationship Id="rId4" Type="http://schemas.openxmlformats.org/officeDocument/2006/relationships/image" Target="../media/image100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1.jpeg" />
	<Relationship Id="rId3" Type="http://schemas.openxmlformats.org/officeDocument/2006/relationships/image" Target="../media/image102.jpeg" />
	<Relationship Id="rId4" Type="http://schemas.openxmlformats.org/officeDocument/2006/relationships/image" Target="../media/image103.jpeg" />
	<Relationship Id="rId5" Type="http://schemas.openxmlformats.org/officeDocument/2006/relationships/image" Target="../media/image104.jpeg" />
	<Relationship Id="rId6" Type="http://schemas.openxmlformats.org/officeDocument/2006/relationships/image" Target="../media/image105.jpeg" />
	<Relationship Id="rId7" Type="http://schemas.openxmlformats.org/officeDocument/2006/relationships/image" Target="../media/image106.jpeg" />
	<Relationship Id="rId8" Type="http://schemas.openxmlformats.org/officeDocument/2006/relationships/image" Target="../media/image107.jpeg" />
	<Relationship Id="rId9" Type="http://schemas.openxmlformats.org/officeDocument/2006/relationships/image" Target="../media/image108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9.jpeg" />
	<Relationship Id="rId3" Type="http://schemas.openxmlformats.org/officeDocument/2006/relationships/image" Target="../media/image110.jpeg" />
	<Relationship Id="rId4" Type="http://schemas.openxmlformats.org/officeDocument/2006/relationships/image" Target="../media/image111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2.jpeg" />
	<Relationship Id="rId3" Type="http://schemas.openxmlformats.org/officeDocument/2006/relationships/image" Target="../media/image113.jpeg" />
	<Relationship Id="rId4" Type="http://schemas.openxmlformats.org/officeDocument/2006/relationships/image" Target="../media/image114.jpeg" />
	<Relationship Id="rId5" Type="http://schemas.openxmlformats.org/officeDocument/2006/relationships/image" Target="../media/image115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6.jpeg" />
	<Relationship Id="rId3" Type="http://schemas.openxmlformats.org/officeDocument/2006/relationships/image" Target="../media/image117.jpeg" />
	<Relationship Id="rId4" Type="http://schemas.openxmlformats.org/officeDocument/2006/relationships/image" Target="../media/image118.jpeg" />
	<Relationship Id="rId5" Type="http://schemas.openxmlformats.org/officeDocument/2006/relationships/image" Target="../media/image119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0.jpeg" />
	<Relationship Id="rId3" Type="http://schemas.openxmlformats.org/officeDocument/2006/relationships/image" Target="../media/image121.jpeg" />
	<Relationship Id="rId4" Type="http://schemas.openxmlformats.org/officeDocument/2006/relationships/image" Target="../media/image122.jpeg" />
	<Relationship Id="rId5" Type="http://schemas.openxmlformats.org/officeDocument/2006/relationships/image" Target="../media/image123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4.jpeg" />
	<Relationship Id="rId3" Type="http://schemas.openxmlformats.org/officeDocument/2006/relationships/image" Target="../media/image125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6.jpeg" />
	<Relationship Id="rId3" Type="http://schemas.openxmlformats.org/officeDocument/2006/relationships/image" Target="../media/image127.jpeg" />
	<Relationship Id="rId4" Type="http://schemas.openxmlformats.org/officeDocument/2006/relationships/image" Target="../media/image128.jpeg" />
	<Relationship Id="rId5" Type="http://schemas.openxmlformats.org/officeDocument/2006/relationships/image" Target="../media/image129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0.jpeg" />
	<Relationship Id="rId3" Type="http://schemas.openxmlformats.org/officeDocument/2006/relationships/image" Target="../media/image131.jpeg" />
	<Relationship Id="rId4" Type="http://schemas.openxmlformats.org/officeDocument/2006/relationships/image" Target="../media/image132.jpeg" />
	<Relationship Id="rId5" Type="http://schemas.openxmlformats.org/officeDocument/2006/relationships/image" Target="../media/image133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4.jpeg" />
	<Relationship Id="rId3" Type="http://schemas.openxmlformats.org/officeDocument/2006/relationships/image" Target="../media/image135.jpeg" />
	<Relationship Id="rId4" Type="http://schemas.openxmlformats.org/officeDocument/2006/relationships/image" Target="../media/image136.jpeg" />
	<Relationship Id="rId5" Type="http://schemas.openxmlformats.org/officeDocument/2006/relationships/image" Target="../media/image137.jpeg" />
	<Relationship Id="rId6" Type="http://schemas.openxmlformats.org/officeDocument/2006/relationships/image" Target="../media/image138.jpeg" />
	<Relationship Id="rId7" Type="http://schemas.openxmlformats.org/officeDocument/2006/relationships/image" Target="../media/image139.jpeg" />
	<Relationship Id="rId8" Type="http://schemas.openxmlformats.org/officeDocument/2006/relationships/image" Target="../media/image140.jpeg" />
	<Relationship Id="rId9" Type="http://schemas.openxmlformats.org/officeDocument/2006/relationships/image" Target="../media/image141.jpeg" />
	<Relationship Id="rId10" Type="http://schemas.openxmlformats.org/officeDocument/2006/relationships/image" Target="../media/image142.jpeg" />
	<Relationship Id="rId11" Type="http://schemas.openxmlformats.org/officeDocument/2006/relationships/image" Target="../media/image143.jpeg" />
	<Relationship Id="rId12" Type="http://schemas.openxmlformats.org/officeDocument/2006/relationships/image" Target="../media/image144.jpeg" />
	<Relationship Id="rId13" Type="http://schemas.openxmlformats.org/officeDocument/2006/relationships/image" Target="../media/image145.jpeg" />
	<Relationship Id="rId14" Type="http://schemas.openxmlformats.org/officeDocument/2006/relationships/image" Target="../media/image146.jpeg" />
	<Relationship Id="rId15" Type="http://schemas.openxmlformats.org/officeDocument/2006/relationships/image" Target="../media/image147.jpeg" />
	<Relationship Id="rId16" Type="http://schemas.openxmlformats.org/officeDocument/2006/relationships/image" Target="../media/image148.jpeg" />
	<Relationship Id="rId17" Type="http://schemas.openxmlformats.org/officeDocument/2006/relationships/image" Target="../media/image149.jpeg" />
	<Relationship Id="rId18" Type="http://schemas.openxmlformats.org/officeDocument/2006/relationships/image" Target="../media/image150.jpeg" />
	<Relationship Id="rId19" Type="http://schemas.openxmlformats.org/officeDocument/2006/relationships/image" Target="../media/image151.jpeg" />
	<Relationship Id="rId20" Type="http://schemas.openxmlformats.org/officeDocument/2006/relationships/image" Target="../media/image152.jpeg" />
	<Relationship Id="rId21" Type="http://schemas.openxmlformats.org/officeDocument/2006/relationships/image" Target="../media/image153.jpeg" />
	<Relationship Id="rId22" Type="http://schemas.openxmlformats.org/officeDocument/2006/relationships/image" Target="../media/image154.jpeg" />
	<Relationship Id="rId23" Type="http://schemas.openxmlformats.org/officeDocument/2006/relationships/image" Target="../media/image155.jpeg" />
	<Relationship Id="rId24" Type="http://schemas.openxmlformats.org/officeDocument/2006/relationships/image" Target="../media/image156.jpeg" />
	<Relationship Id="rId25" Type="http://schemas.openxmlformats.org/officeDocument/2006/relationships/image" Target="../media/image157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8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9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0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	<Relationship Id="rId3" Type="http://schemas.openxmlformats.org/officeDocument/2006/relationships/image" Target="../media/image4.jpeg" />
	<Relationship Id="rId4" Type="http://schemas.openxmlformats.org/officeDocument/2006/relationships/image" Target="../media/image5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1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2.jpeg" />
	<Relationship Id="rId3" Type="http://schemas.openxmlformats.org/officeDocument/2006/relationships/image" Target="../media/image163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4.jpeg" />
	<Relationship Id="rId3" Type="http://schemas.openxmlformats.org/officeDocument/2006/relationships/image" Target="../media/image165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6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7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8.jpeg" />
</Relationships>
</file>

<file path=ppt/slides/_rels/slide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9.jpeg" />
	<Relationship Id="rId3" Type="http://schemas.openxmlformats.org/officeDocument/2006/relationships/image" Target="../media/image170.jpeg" />
</Relationships>
</file>

<file path=ppt/slides/_rels/slide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1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.jpeg" />
</Relationships>
</file>

<file path=ppt/slides/_rels/slide6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2.jpeg" />
</Relationships>
</file>

<file path=ppt/slides/_rels/slide6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3.jpeg" />
</Relationships>
</file>

<file path=ppt/slides/_rels/slide6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4.jpeg" />
</Relationships>
</file>

<file path=ppt/slides/_rels/slide6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6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5.jpeg" />
</Relationships>
</file>

<file path=ppt/slides/_rels/slide6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6.jpeg" />
</Relationships>
</file>

<file path=ppt/slides/_rels/slide6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7.jpeg" />
</Relationships>
</file>

<file path=ppt/slides/_rels/slide6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6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8.jpeg" />
</Relationships>
</file>

<file path=ppt/slides/_rels/slide6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7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9.jpeg" />
</Relationships>
</file>

<file path=ppt/slides/_rels/slide7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0.jpeg" />
	<Relationship Id="rId3" Type="http://schemas.openxmlformats.org/officeDocument/2006/relationships/image" Target="../media/image181.jpeg" />
</Relationships>
</file>

<file path=ppt/slides/_rels/slide7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2.jpeg" />
	<Relationship Id="rId3" Type="http://schemas.openxmlformats.org/officeDocument/2006/relationships/image" Target="../media/image183.jpeg" />
</Relationships>
</file>

<file path=ppt/slides/_rels/slide7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4.jpeg" />
	<Relationship Id="rId3" Type="http://schemas.openxmlformats.org/officeDocument/2006/relationships/image" Target="../media/image185.jpeg" />
	<Relationship Id="rId4" Type="http://schemas.openxmlformats.org/officeDocument/2006/relationships/image" Target="../media/image186.jpeg" />
	<Relationship Id="rId5" Type="http://schemas.openxmlformats.org/officeDocument/2006/relationships/image" Target="../media/image187.jpeg" />
</Relationships>
</file>

<file path=ppt/slides/_rels/slide7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8.jpeg" />
	<Relationship Id="rId3" Type="http://schemas.openxmlformats.org/officeDocument/2006/relationships/image" Target="../media/image189.jpeg" />
	<Relationship Id="rId4" Type="http://schemas.openxmlformats.org/officeDocument/2006/relationships/image" Target="../media/image190.jpeg" />
	<Relationship Id="rId5" Type="http://schemas.openxmlformats.org/officeDocument/2006/relationships/image" Target="../media/image191.jpeg" />
</Relationships>
</file>

<file path=ppt/slides/_rels/slide7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2.jpeg" />
	<Relationship Id="rId3" Type="http://schemas.openxmlformats.org/officeDocument/2006/relationships/image" Target="../media/image193.jpeg" />
	<Relationship Id="rId4" Type="http://schemas.openxmlformats.org/officeDocument/2006/relationships/image" Target="../media/image194.jpeg" />
	<Relationship Id="rId5" Type="http://schemas.openxmlformats.org/officeDocument/2006/relationships/image" Target="../media/image195.jpeg" />
</Relationships>
</file>

<file path=ppt/slides/_rels/slide7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6.jpeg" />
	<Relationship Id="rId3" Type="http://schemas.openxmlformats.org/officeDocument/2006/relationships/image" Target="../media/image197.jpeg" />
	<Relationship Id="rId4" Type="http://schemas.openxmlformats.org/officeDocument/2006/relationships/image" Target="../media/image198.jpeg" />
	<Relationship Id="rId5" Type="http://schemas.openxmlformats.org/officeDocument/2006/relationships/image" Target="../media/image199.jpeg" />
</Relationships>
</file>

<file path=ppt/slides/_rels/slide7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0.jpeg" />
	<Relationship Id="rId3" Type="http://schemas.openxmlformats.org/officeDocument/2006/relationships/image" Target="../media/image201.jpeg" />
	<Relationship Id="rId4" Type="http://schemas.openxmlformats.org/officeDocument/2006/relationships/image" Target="../media/image202.jpeg" />
	<Relationship Id="rId5" Type="http://schemas.openxmlformats.org/officeDocument/2006/relationships/image" Target="../media/image203.jpeg" />
</Relationships>
</file>

<file path=ppt/slides/_rels/slide7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4.jpeg" />
	<Relationship Id="rId3" Type="http://schemas.openxmlformats.org/officeDocument/2006/relationships/image" Target="../media/image205.jpeg" />
	<Relationship Id="rId4" Type="http://schemas.openxmlformats.org/officeDocument/2006/relationships/image" Target="../media/image206.jpeg" />
	<Relationship Id="rId5" Type="http://schemas.openxmlformats.org/officeDocument/2006/relationships/image" Target="../media/image207.jpeg" />
</Relationships>
</file>

<file path=ppt/slides/_rels/slide7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8.jpeg" />
	<Relationship Id="rId3" Type="http://schemas.openxmlformats.org/officeDocument/2006/relationships/image" Target="../media/image209.jpeg" />
	<Relationship Id="rId4" Type="http://schemas.openxmlformats.org/officeDocument/2006/relationships/image" Target="../media/image210.jpeg" />
	<Relationship Id="rId5" Type="http://schemas.openxmlformats.org/officeDocument/2006/relationships/image" Target="../media/image211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	<Relationship Id="rId3" Type="http://schemas.openxmlformats.org/officeDocument/2006/relationships/image" Target="../media/image8.jpeg" />
	<Relationship Id="rId4" Type="http://schemas.openxmlformats.org/officeDocument/2006/relationships/image" Target="../media/image9.jpeg" />
	<Relationship Id="rId5" Type="http://schemas.openxmlformats.org/officeDocument/2006/relationships/image" Target="../media/image10.jpeg" />
</Relationships>
</file>

<file path=ppt/slides/_rels/slide8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2.jpeg" />
	<Relationship Id="rId3" Type="http://schemas.openxmlformats.org/officeDocument/2006/relationships/image" Target="../media/image213.jpeg" />
	<Relationship Id="rId4" Type="http://schemas.openxmlformats.org/officeDocument/2006/relationships/image" Target="../media/image214.jpeg" />
	<Relationship Id="rId5" Type="http://schemas.openxmlformats.org/officeDocument/2006/relationships/image" Target="../media/image215.jpeg" />
</Relationships>
</file>

<file path=ppt/slides/_rels/slide8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6.jpeg" />
	<Relationship Id="rId3" Type="http://schemas.openxmlformats.org/officeDocument/2006/relationships/image" Target="../media/image217.jpeg" />
	<Relationship Id="rId4" Type="http://schemas.openxmlformats.org/officeDocument/2006/relationships/image" Target="../media/image218.jpeg" />
	<Relationship Id="rId5" Type="http://schemas.openxmlformats.org/officeDocument/2006/relationships/image" Target="../media/image219.jpeg" />
</Relationships>
</file>

<file path=ppt/slides/_rels/slide8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0.jpeg" />
	<Relationship Id="rId3" Type="http://schemas.openxmlformats.org/officeDocument/2006/relationships/image" Target="../media/image221.jpeg" />
	<Relationship Id="rId4" Type="http://schemas.openxmlformats.org/officeDocument/2006/relationships/image" Target="../media/image222.jpeg" />
	<Relationship Id="rId5" Type="http://schemas.openxmlformats.org/officeDocument/2006/relationships/image" Target="../media/image223.jpeg" />
</Relationships>
</file>

<file path=ppt/slides/_rels/slide8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4.jpeg" />
	<Relationship Id="rId3" Type="http://schemas.openxmlformats.org/officeDocument/2006/relationships/image" Target="../media/image225.jpeg" />
	<Relationship Id="rId4" Type="http://schemas.openxmlformats.org/officeDocument/2006/relationships/image" Target="../media/image226.jpeg" />
	<Relationship Id="rId5" Type="http://schemas.openxmlformats.org/officeDocument/2006/relationships/image" Target="../media/image227.jpeg" />
</Relationships>
</file>

<file path=ppt/slides/_rels/slide8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8.jpeg" />
	<Relationship Id="rId3" Type="http://schemas.openxmlformats.org/officeDocument/2006/relationships/image" Target="../media/image229.jpeg" />
	<Relationship Id="rId4" Type="http://schemas.openxmlformats.org/officeDocument/2006/relationships/image" Target="../media/image230.jpeg" />
	<Relationship Id="rId5" Type="http://schemas.openxmlformats.org/officeDocument/2006/relationships/image" Target="../media/image231.jpeg" />
</Relationships>
</file>

<file path=ppt/slides/_rels/slide8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2.jpeg" />
	<Relationship Id="rId3" Type="http://schemas.openxmlformats.org/officeDocument/2006/relationships/image" Target="../media/image233.jpeg" />
</Relationships>
</file>

<file path=ppt/slides/_rels/slide8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8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4.jpeg" />
	<Relationship Id="rId3" Type="http://schemas.openxmlformats.org/officeDocument/2006/relationships/image" Target="../media/image235.jpeg" />
	<Relationship Id="rId4" Type="http://schemas.openxmlformats.org/officeDocument/2006/relationships/image" Target="../media/image236.jpeg" />
	<Relationship Id="rId5" Type="http://schemas.openxmlformats.org/officeDocument/2006/relationships/image" Target="../media/image237.jpeg" />
</Relationships>
</file>

<file path=ppt/slides/_rels/slide8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8.jpeg" />
</Relationships>
</file>

<file path=ppt/slides/_rels/slide8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9.jpeg" />
	<Relationship Id="rId3" Type="http://schemas.openxmlformats.org/officeDocument/2006/relationships/image" Target="../media/image240.jpeg" />
	<Relationship Id="rId4" Type="http://schemas.openxmlformats.org/officeDocument/2006/relationships/image" Target="../media/image241.jpeg" />
	<Relationship Id="rId5" Type="http://schemas.openxmlformats.org/officeDocument/2006/relationships/image" Target="../media/image242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9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3.jpeg" />
</Relationships>
</file>

<file path=ppt/slides/_rels/slide9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4.jpeg" />
</Relationships>
</file>

<file path=ppt/slides/_rels/slide9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5.jpeg" />
	<Relationship Id="rId3" Type="http://schemas.openxmlformats.org/officeDocument/2006/relationships/image" Target="../media/image246.jpeg" />
	<Relationship Id="rId4" Type="http://schemas.openxmlformats.org/officeDocument/2006/relationships/image" Target="../media/image247.jpeg" />
	<Relationship Id="rId5" Type="http://schemas.openxmlformats.org/officeDocument/2006/relationships/image" Target="../media/image248.jpeg" />
</Relationships>
</file>

<file path=ppt/slides/_rels/slide9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9.jpeg" />
</Relationships>
</file>

<file path=ppt/slides/_rels/slide9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0.jpeg" />
</Relationships>
</file>

<file path=ppt/slides/_rels/slide9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1.jpeg" />
	<Relationship Id="rId3" Type="http://schemas.openxmlformats.org/officeDocument/2006/relationships/image" Target="../media/image252.jpeg" />
	<Relationship Id="rId4" Type="http://schemas.openxmlformats.org/officeDocument/2006/relationships/image" Target="../media/image253.jpeg" />
	<Relationship Id="rId5" Type="http://schemas.openxmlformats.org/officeDocument/2006/relationships/image" Target="../media/image254.jpeg" />
</Relationships>
</file>

<file path=ppt/slides/_rels/slide9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5.jpeg" />
	<Relationship Id="rId3" Type="http://schemas.openxmlformats.org/officeDocument/2006/relationships/image" Target="../media/image256.jpeg" />
</Relationships>
</file>

<file path=ppt/slides/_rels/slide9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</Relationships>
</file>

<file path=ppt/slides/_rels/slide9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7.jpeg" />
</Relationships>
</file>

<file path=ppt/slides/_rels/slide9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8.jpeg" />
	<Relationship Id="rId3" Type="http://schemas.openxmlformats.org/officeDocument/2006/relationships/image" Target="../media/image259.jpeg" />
	<Relationship Id="rId4" Type="http://schemas.openxmlformats.org/officeDocument/2006/relationships/image" Target="../media/image260.jpeg" />
	<Relationship Id="rId5" Type="http://schemas.openxmlformats.org/officeDocument/2006/relationships/image" Target="../media/image261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4500" y="5397500"/>
            <a:ext cx="1054100" cy="1028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1257300"/>
            <a:ext cx="6756400" cy="381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0800" algn="l"/>
                <a:tab pos="1104900" algn="l"/>
                <a:tab pos="1409700" algn="l"/>
                <a:tab pos="1460500" algn="l"/>
                <a:tab pos="1574800" algn="l"/>
                <a:tab pos="1638300" algn="l"/>
              </a:tabLst>
            </a:pPr>
            <a:r>
              <a:rPr lang="en-US" altLang="zh-CN" dirty="0" smtClean="0"/>
              <a:t>						</a:t>
            </a:r>
            <a:r>
              <a:rPr lang="en-US" altLang="zh-CN" sz="32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Vision:</a:t>
            </a:r>
          </a:p>
          <a:p>
            <a:pPr>
              <a:lnSpc>
                <a:spcPts val="3800"/>
              </a:lnSpc>
              <a:tabLst>
                <a:tab pos="50800" algn="l"/>
                <a:tab pos="1104900" algn="l"/>
                <a:tab pos="1409700" algn="l"/>
                <a:tab pos="1460500" algn="l"/>
                <a:tab pos="1574800" algn="l"/>
                <a:tab pos="1638300" algn="l"/>
              </a:tabLst>
            </a:pPr>
            <a:r>
              <a:rPr lang="en-US" altLang="zh-CN" dirty="0" smtClean="0"/>
              <a:t>	</a:t>
            </a:r>
            <a:r>
              <a:rPr lang="en-US" altLang="zh-CN" sz="32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Applications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0800" algn="l"/>
                <a:tab pos="1104900" algn="l"/>
                <a:tab pos="1409700" algn="l"/>
                <a:tab pos="1460500" algn="l"/>
                <a:tab pos="1574800" algn="l"/>
                <a:tab pos="1638300" algn="l"/>
              </a:tabLst>
            </a:pPr>
            <a:r>
              <a:rPr lang="en-US" altLang="zh-CN" dirty="0" smtClean="0"/>
              <a:t>					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Stefano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Mattoccia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50800" algn="l"/>
                <a:tab pos="1104900" algn="l"/>
                <a:tab pos="1409700" algn="l"/>
                <a:tab pos="1460500" algn="l"/>
                <a:tab pos="1574800" algn="l"/>
                <a:tab pos="16383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Department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Science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(DISI)</a:t>
            </a:r>
          </a:p>
          <a:p>
            <a:pPr>
              <a:lnSpc>
                <a:spcPts val="2900"/>
              </a:lnSpc>
              <a:tabLst>
                <a:tab pos="50800" algn="l"/>
                <a:tab pos="1104900" algn="l"/>
                <a:tab pos="1409700" algn="l"/>
                <a:tab pos="1460500" algn="l"/>
                <a:tab pos="1574800" algn="l"/>
                <a:tab pos="16383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University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Bologna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50800" algn="l"/>
                <a:tab pos="1104900" algn="l"/>
                <a:tab pos="1409700" algn="l"/>
                <a:tab pos="1460500" algn="l"/>
                <a:tab pos="1574800" algn="l"/>
                <a:tab pos="1638300" algn="l"/>
              </a:tabLst>
            </a:pPr>
            <a:r>
              <a:rPr lang="en-US" altLang="zh-CN" dirty="0" smtClean="0"/>
              <a:t>			</a:t>
            </a:r>
            <a:r>
              <a:rPr lang="en-US" altLang="zh-CN" sz="2000" b="1" dirty="0" smtClean="0">
                <a:solidFill>
                  <a:srgbClr val="333399"/>
                </a:solidFill>
                <a:latin typeface="Courier New" pitchFamily="18" charset="0"/>
                <a:cs typeface="Courier New" pitchFamily="18" charset="0"/>
              </a:rPr>
              <a:t>stefano.mattoccia@unibo.it</a:t>
            </a:r>
          </a:p>
          <a:p>
            <a:pPr>
              <a:lnSpc>
                <a:spcPts val="2300"/>
              </a:lnSpc>
              <a:tabLst>
                <a:tab pos="50800" algn="l"/>
                <a:tab pos="1104900" algn="l"/>
                <a:tab pos="1409700" algn="l"/>
                <a:tab pos="1460500" algn="l"/>
                <a:tab pos="1574800" algn="l"/>
                <a:tab pos="16383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www.vision.deis.unibo.it/smatt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54500" y="6591300"/>
            <a:ext cx="977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i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January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12,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2013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5024" y="1158875"/>
            <a:ext cx="2222499" cy="3060699"/>
          </a:xfrm>
          <a:custGeom>
            <a:avLst/>
            <a:gdLst>
              <a:gd name="connsiteX0" fmla="*/ 6350 w 2222499"/>
              <a:gd name="connsiteY0" fmla="*/ 3054349 h 3060699"/>
              <a:gd name="connsiteX1" fmla="*/ 2216149 w 2222499"/>
              <a:gd name="connsiteY1" fmla="*/ 6350 h 3060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99" h="3060699">
                <a:moveTo>
                  <a:pt x="6350" y="3054349"/>
                </a:moveTo>
                <a:lnTo>
                  <a:pt x="221614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86291" y="4188142"/>
            <a:ext cx="50166" cy="50166"/>
          </a:xfrm>
          <a:custGeom>
            <a:avLst/>
            <a:gdLst>
              <a:gd name="connsiteX0" fmla="*/ 4519 w 50166"/>
              <a:gd name="connsiteY0" fmla="*/ 10174 h 50166"/>
              <a:gd name="connsiteX1" fmla="*/ 4519 w 50166"/>
              <a:gd name="connsiteY1" fmla="*/ 10174 h 50166"/>
              <a:gd name="connsiteX2" fmla="*/ 10173 w 50166"/>
              <a:gd name="connsiteY2" fmla="*/ 45646 h 50166"/>
              <a:gd name="connsiteX3" fmla="*/ 45647 w 50166"/>
              <a:gd name="connsiteY3" fmla="*/ 39992 h 50166"/>
              <a:gd name="connsiteX4" fmla="*/ 39992 w 50166"/>
              <a:gd name="connsiteY4" fmla="*/ 4519 h 50166"/>
              <a:gd name="connsiteX5" fmla="*/ 4519 w 50166"/>
              <a:gd name="connsiteY5" fmla="*/ 10174 h 50166"/>
              <a:gd name="connsiteX6" fmla="*/ 4519 w 50166"/>
              <a:gd name="connsiteY6" fmla="*/ 10174 h 50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166" h="50166">
                <a:moveTo>
                  <a:pt x="4519" y="10174"/>
                </a:moveTo>
                <a:lnTo>
                  <a:pt x="4519" y="10174"/>
                </a:lnTo>
                <a:cubicBezTo>
                  <a:pt x="-3714" y="21532"/>
                  <a:pt x="-1182" y="37413"/>
                  <a:pt x="10173" y="45646"/>
                </a:cubicBezTo>
                <a:cubicBezTo>
                  <a:pt x="21531" y="53881"/>
                  <a:pt x="37413" y="51349"/>
                  <a:pt x="45647" y="39992"/>
                </a:cubicBezTo>
                <a:cubicBezTo>
                  <a:pt x="53880" y="28635"/>
                  <a:pt x="51349" y="12752"/>
                  <a:pt x="39992" y="4519"/>
                </a:cubicBezTo>
                <a:cubicBezTo>
                  <a:pt x="28634" y="-3714"/>
                  <a:pt x="12753" y="-1183"/>
                  <a:pt x="4519" y="10174"/>
                </a:cubicBezTo>
                <a:cubicBezTo>
                  <a:pt x="4519" y="10174"/>
                  <a:pt x="4519" y="10174"/>
                  <a:pt x="4519" y="10174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7049" y="1158875"/>
            <a:ext cx="2984499" cy="2984499"/>
          </a:xfrm>
          <a:custGeom>
            <a:avLst/>
            <a:gdLst>
              <a:gd name="connsiteX0" fmla="*/ 2978149 w 2984499"/>
              <a:gd name="connsiteY0" fmla="*/ 2978149 h 2984499"/>
              <a:gd name="connsiteX1" fmla="*/ 6350 w 2984499"/>
              <a:gd name="connsiteY1" fmla="*/ 6350 h 2984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499" h="2984499">
                <a:moveTo>
                  <a:pt x="2978149" y="29781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89800" y="4111624"/>
            <a:ext cx="50799" cy="50800"/>
          </a:xfrm>
          <a:custGeom>
            <a:avLst/>
            <a:gdLst>
              <a:gd name="connsiteX0" fmla="*/ 43359 w 50799"/>
              <a:gd name="connsiteY0" fmla="*/ 7439 h 50800"/>
              <a:gd name="connsiteX1" fmla="*/ 43359 w 50799"/>
              <a:gd name="connsiteY1" fmla="*/ 7439 h 50800"/>
              <a:gd name="connsiteX2" fmla="*/ 43359 w 50799"/>
              <a:gd name="connsiteY2" fmla="*/ 43360 h 50800"/>
              <a:gd name="connsiteX3" fmla="*/ 7439 w 50799"/>
              <a:gd name="connsiteY3" fmla="*/ 43360 h 50800"/>
              <a:gd name="connsiteX4" fmla="*/ 7439 w 50799"/>
              <a:gd name="connsiteY4" fmla="*/ 7439 h 50800"/>
              <a:gd name="connsiteX5" fmla="*/ 43359 w 50799"/>
              <a:gd name="connsiteY5" fmla="*/ 7439 h 50800"/>
              <a:gd name="connsiteX6" fmla="*/ 43359 w 50799"/>
              <a:gd name="connsiteY6" fmla="*/ 7439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799" h="50800">
                <a:moveTo>
                  <a:pt x="43359" y="7439"/>
                </a:moveTo>
                <a:lnTo>
                  <a:pt x="43359" y="7439"/>
                </a:lnTo>
                <a:cubicBezTo>
                  <a:pt x="53278" y="17360"/>
                  <a:pt x="53278" y="33442"/>
                  <a:pt x="43359" y="43360"/>
                </a:cubicBezTo>
                <a:cubicBezTo>
                  <a:pt x="33440" y="53280"/>
                  <a:pt x="17358" y="53280"/>
                  <a:pt x="7439" y="43360"/>
                </a:cubicBezTo>
                <a:cubicBezTo>
                  <a:pt x="-2480" y="33442"/>
                  <a:pt x="-2480" y="17360"/>
                  <a:pt x="7439" y="7439"/>
                </a:cubicBezTo>
                <a:cubicBezTo>
                  <a:pt x="17358" y="-2480"/>
                  <a:pt x="33440" y="-2480"/>
                  <a:pt x="43359" y="7439"/>
                </a:cubicBezTo>
                <a:cubicBezTo>
                  <a:pt x="43359" y="7439"/>
                  <a:pt x="43359" y="7439"/>
                  <a:pt x="43359" y="743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1049" y="4130675"/>
            <a:ext cx="5270498" cy="88900"/>
          </a:xfrm>
          <a:custGeom>
            <a:avLst/>
            <a:gdLst>
              <a:gd name="connsiteX0" fmla="*/ 5264148 w 5270498"/>
              <a:gd name="connsiteY0" fmla="*/ 6350 h 88900"/>
              <a:gd name="connsiteX1" fmla="*/ 6350 w 5270498"/>
              <a:gd name="connsiteY1" fmla="*/ 825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98" h="88900">
                <a:moveTo>
                  <a:pt x="5264148" y="6350"/>
                </a:moveTo>
                <a:lnTo>
                  <a:pt x="6350" y="825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89801" y="4111627"/>
            <a:ext cx="50795" cy="50794"/>
          </a:xfrm>
          <a:custGeom>
            <a:avLst/>
            <a:gdLst>
              <a:gd name="connsiteX0" fmla="*/ 25765 w 50795"/>
              <a:gd name="connsiteY0" fmla="*/ 50794 h 50794"/>
              <a:gd name="connsiteX1" fmla="*/ 25765 w 50795"/>
              <a:gd name="connsiteY1" fmla="*/ 50794 h 50794"/>
              <a:gd name="connsiteX2" fmla="*/ 50796 w 50795"/>
              <a:gd name="connsiteY2" fmla="*/ 25029 h 50794"/>
              <a:gd name="connsiteX3" fmla="*/ 25028 w 50795"/>
              <a:gd name="connsiteY3" fmla="*/ 0 h 50794"/>
              <a:gd name="connsiteX4" fmla="*/ 0 w 50795"/>
              <a:gd name="connsiteY4" fmla="*/ 25765 h 50794"/>
              <a:gd name="connsiteX5" fmla="*/ 25765 w 50795"/>
              <a:gd name="connsiteY5" fmla="*/ 50794 h 50794"/>
              <a:gd name="connsiteX6" fmla="*/ 25765 w 50795"/>
              <a:gd name="connsiteY6" fmla="*/ 50794 h 50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795" h="50794">
                <a:moveTo>
                  <a:pt x="25765" y="50794"/>
                </a:moveTo>
                <a:lnTo>
                  <a:pt x="25765" y="50794"/>
                </a:lnTo>
                <a:cubicBezTo>
                  <a:pt x="39792" y="50591"/>
                  <a:pt x="50997" y="39056"/>
                  <a:pt x="50796" y="25029"/>
                </a:cubicBezTo>
                <a:cubicBezTo>
                  <a:pt x="50591" y="11003"/>
                  <a:pt x="39055" y="-203"/>
                  <a:pt x="25028" y="0"/>
                </a:cubicBezTo>
                <a:cubicBezTo>
                  <a:pt x="11003" y="203"/>
                  <a:pt x="-203" y="11738"/>
                  <a:pt x="0" y="25765"/>
                </a:cubicBezTo>
                <a:cubicBezTo>
                  <a:pt x="203" y="39792"/>
                  <a:pt x="11738" y="50998"/>
                  <a:pt x="25765" y="50794"/>
                </a:cubicBezTo>
                <a:cubicBezTo>
                  <a:pt x="25765" y="50794"/>
                  <a:pt x="25765" y="50794"/>
                  <a:pt x="25765" y="50794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9425" y="1120776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1"/>
                  <a:pt x="59141" y="76200"/>
                  <a:pt x="38100" y="76200"/>
                </a:cubicBezTo>
                <a:cubicBezTo>
                  <a:pt x="17057" y="76200"/>
                  <a:pt x="0" y="59141"/>
                  <a:pt x="0" y="381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3074" y="1114426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57600" y="1992313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51250" y="1985963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86062" y="3201988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199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1"/>
                  <a:pt x="59142" y="76199"/>
                  <a:pt x="38100" y="76199"/>
                </a:cubicBezTo>
                <a:cubicBezTo>
                  <a:pt x="17058" y="76199"/>
                  <a:pt x="0" y="59141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79712" y="3195638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02387" y="322262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96037" y="3216275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7748" y="34290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1398" y="342265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12925" y="2727325"/>
            <a:ext cx="2908299" cy="1460499"/>
          </a:xfrm>
          <a:custGeom>
            <a:avLst/>
            <a:gdLst>
              <a:gd name="connsiteX0" fmla="*/ 6350 w 2908299"/>
              <a:gd name="connsiteY0" fmla="*/ 6350 h 1460499"/>
              <a:gd name="connsiteX1" fmla="*/ 2901949 w 2908299"/>
              <a:gd name="connsiteY1" fmla="*/ 1454149 h 1460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8299" h="1460499">
                <a:moveTo>
                  <a:pt x="6350" y="6350"/>
                </a:moveTo>
                <a:lnTo>
                  <a:pt x="2901949" y="14541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56199" y="2552700"/>
            <a:ext cx="2298699" cy="1612899"/>
          </a:xfrm>
          <a:custGeom>
            <a:avLst/>
            <a:gdLst>
              <a:gd name="connsiteX0" fmla="*/ 2292349 w 2298699"/>
              <a:gd name="connsiteY0" fmla="*/ 6350 h 1612899"/>
              <a:gd name="connsiteX1" fmla="*/ 6350 w 2298699"/>
              <a:gd name="connsiteY1" fmla="*/ 1606549 h 1612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98699" h="1612899">
                <a:moveTo>
                  <a:pt x="2292349" y="6350"/>
                </a:moveTo>
                <a:lnTo>
                  <a:pt x="6350" y="1606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51249" y="1997075"/>
            <a:ext cx="3670299" cy="2146299"/>
          </a:xfrm>
          <a:custGeom>
            <a:avLst/>
            <a:gdLst>
              <a:gd name="connsiteX0" fmla="*/ 3663948 w 3670299"/>
              <a:gd name="connsiteY0" fmla="*/ 2139949 h 2146299"/>
              <a:gd name="connsiteX1" fmla="*/ 6350 w 3670299"/>
              <a:gd name="connsiteY1" fmla="*/ 6350 h 2146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70299" h="2146299">
                <a:moveTo>
                  <a:pt x="3663948" y="21399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90635" y="4112461"/>
            <a:ext cx="49127" cy="49127"/>
          </a:xfrm>
          <a:custGeom>
            <a:avLst/>
            <a:gdLst>
              <a:gd name="connsiteX0" fmla="*/ 37362 w 49127"/>
              <a:gd name="connsiteY0" fmla="*/ 2623 h 49127"/>
              <a:gd name="connsiteX1" fmla="*/ 37362 w 49127"/>
              <a:gd name="connsiteY1" fmla="*/ 2623 h 49127"/>
              <a:gd name="connsiteX2" fmla="*/ 46503 w 49127"/>
              <a:gd name="connsiteY2" fmla="*/ 37362 h 49127"/>
              <a:gd name="connsiteX3" fmla="*/ 11765 w 49127"/>
              <a:gd name="connsiteY3" fmla="*/ 46503 h 49127"/>
              <a:gd name="connsiteX4" fmla="*/ 2623 w 49127"/>
              <a:gd name="connsiteY4" fmla="*/ 11765 h 49127"/>
              <a:gd name="connsiteX5" fmla="*/ 37362 w 49127"/>
              <a:gd name="connsiteY5" fmla="*/ 2623 h 49127"/>
              <a:gd name="connsiteX6" fmla="*/ 37362 w 49127"/>
              <a:gd name="connsiteY6" fmla="*/ 2623 h 49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9127" h="49127">
                <a:moveTo>
                  <a:pt x="37362" y="2623"/>
                </a:moveTo>
                <a:lnTo>
                  <a:pt x="37362" y="2623"/>
                </a:lnTo>
                <a:cubicBezTo>
                  <a:pt x="49479" y="9691"/>
                  <a:pt x="53572" y="25243"/>
                  <a:pt x="46503" y="37362"/>
                </a:cubicBezTo>
                <a:cubicBezTo>
                  <a:pt x="39436" y="49479"/>
                  <a:pt x="23882" y="53571"/>
                  <a:pt x="11765" y="46503"/>
                </a:cubicBezTo>
                <a:cubicBezTo>
                  <a:pt x="-351" y="39434"/>
                  <a:pt x="-4444" y="23882"/>
                  <a:pt x="2623" y="11765"/>
                </a:cubicBezTo>
                <a:cubicBezTo>
                  <a:pt x="9691" y="-351"/>
                  <a:pt x="25244" y="-4444"/>
                  <a:pt x="37362" y="2623"/>
                </a:cubicBezTo>
                <a:cubicBezTo>
                  <a:pt x="37362" y="2623"/>
                  <a:pt x="37362" y="2623"/>
                  <a:pt x="37362" y="262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44712" y="2295525"/>
            <a:ext cx="1219376" cy="2000250"/>
          </a:xfrm>
          <a:custGeom>
            <a:avLst/>
            <a:gdLst>
              <a:gd name="connsiteX0" fmla="*/ 0 w 1219376"/>
              <a:gd name="connsiteY0" fmla="*/ 1314450 h 2000250"/>
              <a:gd name="connsiteX1" fmla="*/ 1219376 w 1219376"/>
              <a:gd name="connsiteY1" fmla="*/ 2000250 h 2000250"/>
              <a:gd name="connsiteX2" fmla="*/ 1219376 w 1219376"/>
              <a:gd name="connsiteY2" fmla="*/ 657225 h 2000250"/>
              <a:gd name="connsiteX3" fmla="*/ 0 w 1219376"/>
              <a:gd name="connsiteY3" fmla="*/ 0 h 2000250"/>
              <a:gd name="connsiteX4" fmla="*/ 0 w 1219376"/>
              <a:gd name="connsiteY4" fmla="*/ 1314450 h 200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376" h="2000250">
                <a:moveTo>
                  <a:pt x="0" y="1314450"/>
                </a:moveTo>
                <a:lnTo>
                  <a:pt x="1219376" y="2000250"/>
                </a:lnTo>
                <a:lnTo>
                  <a:pt x="1219376" y="657225"/>
                </a:lnTo>
                <a:lnTo>
                  <a:pt x="0" y="0"/>
                </a:lnTo>
                <a:lnTo>
                  <a:pt x="0" y="1314450"/>
                </a:lnTo>
              </a:path>
            </a:pathLst>
          </a:custGeom>
          <a:solidFill>
            <a:srgbClr val="cfcfc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8362" y="2289175"/>
            <a:ext cx="1232076" cy="2012950"/>
          </a:xfrm>
          <a:custGeom>
            <a:avLst/>
            <a:gdLst>
              <a:gd name="connsiteX0" fmla="*/ 6350 w 1232076"/>
              <a:gd name="connsiteY0" fmla="*/ 1320799 h 2012950"/>
              <a:gd name="connsiteX1" fmla="*/ 1225726 w 1232076"/>
              <a:gd name="connsiteY1" fmla="*/ 2006600 h 2012950"/>
              <a:gd name="connsiteX2" fmla="*/ 1225726 w 1232076"/>
              <a:gd name="connsiteY2" fmla="*/ 663575 h 2012950"/>
              <a:gd name="connsiteX3" fmla="*/ 6350 w 1232076"/>
              <a:gd name="connsiteY3" fmla="*/ 6350 h 2012950"/>
              <a:gd name="connsiteX4" fmla="*/ 6350 w 1232076"/>
              <a:gd name="connsiteY4" fmla="*/ 1320799 h 2012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2076" h="2012950">
                <a:moveTo>
                  <a:pt x="6350" y="1320799"/>
                </a:moveTo>
                <a:lnTo>
                  <a:pt x="1225726" y="2006600"/>
                </a:lnTo>
                <a:lnTo>
                  <a:pt x="1225726" y="663575"/>
                </a:lnTo>
                <a:lnTo>
                  <a:pt x="6350" y="6350"/>
                </a:lnTo>
                <a:lnTo>
                  <a:pt x="6350" y="1320799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4998" y="2395537"/>
            <a:ext cx="1219377" cy="2000250"/>
          </a:xfrm>
          <a:custGeom>
            <a:avLst/>
            <a:gdLst>
              <a:gd name="connsiteX0" fmla="*/ 0 w 1219377"/>
              <a:gd name="connsiteY0" fmla="*/ 685800 h 2000250"/>
              <a:gd name="connsiteX1" fmla="*/ 1219377 w 1219377"/>
              <a:gd name="connsiteY1" fmla="*/ 0 h 2000250"/>
              <a:gd name="connsiteX2" fmla="*/ 1219377 w 1219377"/>
              <a:gd name="connsiteY2" fmla="*/ 1343025 h 2000250"/>
              <a:gd name="connsiteX3" fmla="*/ 0 w 1219377"/>
              <a:gd name="connsiteY3" fmla="*/ 2000250 h 2000250"/>
              <a:gd name="connsiteX4" fmla="*/ 0 w 1219377"/>
              <a:gd name="connsiteY4" fmla="*/ 685800 h 200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377" h="2000250">
                <a:moveTo>
                  <a:pt x="0" y="685800"/>
                </a:moveTo>
                <a:lnTo>
                  <a:pt x="1219377" y="0"/>
                </a:lnTo>
                <a:lnTo>
                  <a:pt x="1219377" y="1343025"/>
                </a:lnTo>
                <a:lnTo>
                  <a:pt x="0" y="2000250"/>
                </a:lnTo>
                <a:lnTo>
                  <a:pt x="0" y="685800"/>
                </a:lnTo>
              </a:path>
            </a:pathLst>
          </a:custGeom>
          <a:solidFill>
            <a:srgbClr val="cfcfc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08648" y="2389187"/>
            <a:ext cx="1232076" cy="2012949"/>
          </a:xfrm>
          <a:custGeom>
            <a:avLst/>
            <a:gdLst>
              <a:gd name="connsiteX0" fmla="*/ 6350 w 1232076"/>
              <a:gd name="connsiteY0" fmla="*/ 692150 h 2012949"/>
              <a:gd name="connsiteX1" fmla="*/ 1225726 w 1232076"/>
              <a:gd name="connsiteY1" fmla="*/ 6350 h 2012949"/>
              <a:gd name="connsiteX2" fmla="*/ 1225726 w 1232076"/>
              <a:gd name="connsiteY2" fmla="*/ 1349374 h 2012949"/>
              <a:gd name="connsiteX3" fmla="*/ 6350 w 1232076"/>
              <a:gd name="connsiteY3" fmla="*/ 2006599 h 2012949"/>
              <a:gd name="connsiteX4" fmla="*/ 6350 w 1232076"/>
              <a:gd name="connsiteY4" fmla="*/ 692150 h 2012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2076" h="2012949">
                <a:moveTo>
                  <a:pt x="6350" y="692150"/>
                </a:moveTo>
                <a:lnTo>
                  <a:pt x="1225726" y="6350"/>
                </a:lnTo>
                <a:lnTo>
                  <a:pt x="1225726" y="1349374"/>
                </a:lnTo>
                <a:lnTo>
                  <a:pt x="6350" y="2006599"/>
                </a:lnTo>
                <a:lnTo>
                  <a:pt x="6350" y="6921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3070225"/>
            <a:ext cx="1447800" cy="1066800"/>
          </a:xfrm>
          <a:custGeom>
            <a:avLst/>
            <a:gdLst>
              <a:gd name="connsiteX0" fmla="*/ 0 w 1447800"/>
              <a:gd name="connsiteY0" fmla="*/ 0 h 1066800"/>
              <a:gd name="connsiteX1" fmla="*/ 1447800 w 1447800"/>
              <a:gd name="connsiteY1" fmla="*/ 0 h 1066800"/>
              <a:gd name="connsiteX2" fmla="*/ 1447800 w 1447800"/>
              <a:gd name="connsiteY2" fmla="*/ 1066800 h 1066800"/>
              <a:gd name="connsiteX3" fmla="*/ 0 w 1447800"/>
              <a:gd name="connsiteY3" fmla="*/ 1066800 h 1066800"/>
              <a:gd name="connsiteX4" fmla="*/ 0 w 1447800"/>
              <a:gd name="connsiteY4" fmla="*/ 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1066800">
                <a:moveTo>
                  <a:pt x="0" y="0"/>
                </a:moveTo>
                <a:lnTo>
                  <a:pt x="1447800" y="0"/>
                </a:lnTo>
                <a:lnTo>
                  <a:pt x="1447800" y="1066800"/>
                </a:lnTo>
                <a:lnTo>
                  <a:pt x="0" y="1066800"/>
                </a:lnTo>
                <a:lnTo>
                  <a:pt x="0" y="0"/>
                </a:lnTo>
              </a:path>
            </a:pathLst>
          </a:custGeom>
          <a:solidFill>
            <a:srgbClr val="ffe3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0050" y="3063875"/>
            <a:ext cx="1460499" cy="1079499"/>
          </a:xfrm>
          <a:custGeom>
            <a:avLst/>
            <a:gdLst>
              <a:gd name="connsiteX0" fmla="*/ 6350 w 1460499"/>
              <a:gd name="connsiteY0" fmla="*/ 6350 h 1079499"/>
              <a:gd name="connsiteX1" fmla="*/ 1454149 w 1460499"/>
              <a:gd name="connsiteY1" fmla="*/ 6350 h 1079499"/>
              <a:gd name="connsiteX2" fmla="*/ 1454149 w 1460499"/>
              <a:gd name="connsiteY2" fmla="*/ 1073149 h 1079499"/>
              <a:gd name="connsiteX3" fmla="*/ 6350 w 1460499"/>
              <a:gd name="connsiteY3" fmla="*/ 1073149 h 1079499"/>
              <a:gd name="connsiteX4" fmla="*/ 6350 w 1460499"/>
              <a:gd name="connsiteY4" fmla="*/ 6350 h 1079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0499" h="1079499">
                <a:moveTo>
                  <a:pt x="6350" y="6350"/>
                </a:moveTo>
                <a:lnTo>
                  <a:pt x="1454149" y="6350"/>
                </a:lnTo>
                <a:lnTo>
                  <a:pt x="1454149" y="1073149"/>
                </a:lnTo>
                <a:lnTo>
                  <a:pt x="6350" y="107314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43598" y="2994025"/>
            <a:ext cx="1447799" cy="1066800"/>
          </a:xfrm>
          <a:custGeom>
            <a:avLst/>
            <a:gdLst>
              <a:gd name="connsiteX0" fmla="*/ 0 w 1447799"/>
              <a:gd name="connsiteY0" fmla="*/ 0 h 1066800"/>
              <a:gd name="connsiteX1" fmla="*/ 1447799 w 1447799"/>
              <a:gd name="connsiteY1" fmla="*/ 0 h 1066800"/>
              <a:gd name="connsiteX2" fmla="*/ 1447799 w 1447799"/>
              <a:gd name="connsiteY2" fmla="*/ 1066800 h 1066800"/>
              <a:gd name="connsiteX3" fmla="*/ 0 w 1447799"/>
              <a:gd name="connsiteY3" fmla="*/ 1066800 h 1066800"/>
              <a:gd name="connsiteX4" fmla="*/ 0 w 1447799"/>
              <a:gd name="connsiteY4" fmla="*/ 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799" h="1066800">
                <a:moveTo>
                  <a:pt x="0" y="0"/>
                </a:moveTo>
                <a:lnTo>
                  <a:pt x="1447799" y="0"/>
                </a:lnTo>
                <a:lnTo>
                  <a:pt x="1447799" y="1066800"/>
                </a:lnTo>
                <a:lnTo>
                  <a:pt x="0" y="1066800"/>
                </a:lnTo>
                <a:lnTo>
                  <a:pt x="0" y="0"/>
                </a:lnTo>
              </a:path>
            </a:pathLst>
          </a:custGeom>
          <a:solidFill>
            <a:srgbClr val="ffe3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7248" y="2987675"/>
            <a:ext cx="1460499" cy="1079499"/>
          </a:xfrm>
          <a:custGeom>
            <a:avLst/>
            <a:gdLst>
              <a:gd name="connsiteX0" fmla="*/ 6350 w 1460499"/>
              <a:gd name="connsiteY0" fmla="*/ 6350 h 1079499"/>
              <a:gd name="connsiteX1" fmla="*/ 1454149 w 1460499"/>
              <a:gd name="connsiteY1" fmla="*/ 6350 h 1079499"/>
              <a:gd name="connsiteX2" fmla="*/ 1454149 w 1460499"/>
              <a:gd name="connsiteY2" fmla="*/ 1073149 h 1079499"/>
              <a:gd name="connsiteX3" fmla="*/ 6350 w 1460499"/>
              <a:gd name="connsiteY3" fmla="*/ 1073149 h 1079499"/>
              <a:gd name="connsiteX4" fmla="*/ 6350 w 1460499"/>
              <a:gd name="connsiteY4" fmla="*/ 6350 h 1079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0499" h="1079499">
                <a:moveTo>
                  <a:pt x="6350" y="6350"/>
                </a:moveTo>
                <a:lnTo>
                  <a:pt x="1454149" y="6350"/>
                </a:lnTo>
                <a:lnTo>
                  <a:pt x="1454149" y="1073149"/>
                </a:lnTo>
                <a:lnTo>
                  <a:pt x="6350" y="107314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00798" y="360362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94448" y="3597275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2912" y="360362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86562" y="3597275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1262" y="360362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4912" y="3597275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0050" y="3640138"/>
            <a:ext cx="1460499" cy="22224"/>
          </a:xfrm>
          <a:custGeom>
            <a:avLst/>
            <a:gdLst>
              <a:gd name="connsiteX0" fmla="*/ 6350 w 1460499"/>
              <a:gd name="connsiteY0" fmla="*/ 6350 h 22224"/>
              <a:gd name="connsiteX1" fmla="*/ 1454149 w 1460499"/>
              <a:gd name="connsiteY1" fmla="*/ 6351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60499" h="22224">
                <a:moveTo>
                  <a:pt x="6350" y="6350"/>
                </a:moveTo>
                <a:lnTo>
                  <a:pt x="1454149" y="6351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7248" y="3640138"/>
            <a:ext cx="1460499" cy="22224"/>
          </a:xfrm>
          <a:custGeom>
            <a:avLst/>
            <a:gdLst>
              <a:gd name="connsiteX0" fmla="*/ 6350 w 1460499"/>
              <a:gd name="connsiteY0" fmla="*/ 6350 h 22224"/>
              <a:gd name="connsiteX1" fmla="*/ 1454149 w 1460499"/>
              <a:gd name="connsiteY1" fmla="*/ 6351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60499" h="22224">
                <a:moveTo>
                  <a:pt x="6350" y="6350"/>
                </a:moveTo>
                <a:lnTo>
                  <a:pt x="1454149" y="6351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3111500"/>
            <a:ext cx="317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≡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89800" y="4229100"/>
            <a:ext cx="17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71700" y="2413000"/>
            <a:ext cx="165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π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0" y="2527300"/>
            <a:ext cx="165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π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41300"/>
            <a:ext cx="54864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701800" algn="l"/>
                <a:tab pos="24003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standard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01800" algn="l"/>
                <a:tab pos="24003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701800" algn="l"/>
                <a:tab pos="2400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5092700"/>
            <a:ext cx="83566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know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search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space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</a:p>
          <a:p>
            <a:pPr>
              <a:lnSpc>
                <a:spcPts val="21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narrowed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1D,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(virtually)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2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convenient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configuration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(standard</a:t>
            </a:r>
          </a:p>
          <a:p>
            <a:pPr>
              <a:lnSpc>
                <a:spcPts val="20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form)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</a:p>
          <a:p>
            <a:pPr>
              <a:lnSpc>
                <a:spcPts val="22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</a:p>
          <a:p>
            <a:pPr>
              <a:lnSpc>
                <a:spcPts val="2000"/>
              </a:lnSpc>
              <a:tabLst>
                <a:tab pos="713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02400" y="2984500"/>
            <a:ext cx="139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3403600"/>
            <a:ext cx="152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4279900"/>
            <a:ext cx="14986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1900"/>
              </a:lnSpc>
              <a:tabLst>
                <a:tab pos="304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21400" y="4495800"/>
            <a:ext cx="1092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35687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0" y="35687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700" y="3492500"/>
            <a:ext cx="1930400" cy="193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3492500"/>
            <a:ext cx="1930400" cy="193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30900" y="901700"/>
            <a:ext cx="2781300" cy="132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2300" y="3492500"/>
            <a:ext cx="1930400" cy="193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553200" y="2273300"/>
            <a:ext cx="1600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" y="165100"/>
            <a:ext cx="61722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79400" algn="l"/>
                <a:tab pos="1790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[51]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79400" algn="l"/>
                <a:tab pos="1790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Edge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preserving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smoothing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  <a:tab pos="1790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weighted</a:t>
            </a:r>
          </a:p>
          <a:p>
            <a:pPr>
              <a:lnSpc>
                <a:spcPts val="2000"/>
              </a:lnSpc>
              <a:tabLst>
                <a:tab pos="279400" algn="l"/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spatial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" y="2120900"/>
            <a:ext cx="4800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proximity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21100" y="5562600"/>
            <a:ext cx="14605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Conventional</a:t>
            </a:r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smoothing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08700" y="5524500"/>
            <a:ext cx="1092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6223000"/>
            <a:ext cx="8128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908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Tomasi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Manduchi.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Bilateral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filtering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ICCV98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839–846,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6908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5562600"/>
            <a:ext cx="965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Original</a:t>
            </a:r>
          </a:p>
          <a:p>
            <a:pPr>
              <a:lnSpc>
                <a:spcPts val="1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17500" y="165100"/>
            <a:ext cx="61722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17500" algn="l"/>
                <a:tab pos="2324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[14]</a:t>
            </a:r>
          </a:p>
          <a:p>
            <a:pPr>
              <a:lnSpc>
                <a:spcPts val="2800"/>
              </a:lnSpc>
              <a:tabLst>
                <a:tab pos="317500" algn="l"/>
                <a:tab pos="2324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weighted</a:t>
            </a:r>
          </a:p>
          <a:p>
            <a:pPr>
              <a:lnSpc>
                <a:spcPts val="2100"/>
              </a:lnSpc>
              <a:tabLst>
                <a:tab pos="317500" algn="l"/>
                <a:tab pos="2324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spatial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proximity</a:t>
            </a:r>
          </a:p>
          <a:p>
            <a:pPr>
              <a:lnSpc>
                <a:spcPts val="2100"/>
              </a:lnSpc>
              <a:tabLst>
                <a:tab pos="317500" algn="l"/>
                <a:tab pos="2324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17500" algn="l"/>
                <a:tab pos="2324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Pixel-based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TAD</a:t>
            </a:r>
          </a:p>
          <a:p>
            <a:pPr>
              <a:lnSpc>
                <a:spcPts val="2600"/>
              </a:lnSpc>
              <a:tabLst>
                <a:tab pos="317500" algn="l"/>
                <a:tab pos="2324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</a:p>
          <a:p>
            <a:pPr>
              <a:lnSpc>
                <a:spcPts val="2600"/>
              </a:lnSpc>
              <a:tabLst>
                <a:tab pos="317500" algn="l"/>
                <a:tab pos="2324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17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minutes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(very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slow)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17900" y="5321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89800" y="48006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5676900"/>
            <a:ext cx="84328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04800" algn="l"/>
                <a:tab pos="7213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Simplified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example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proximity)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04800" algn="l"/>
                <a:tab pos="7213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Kweon.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support-weight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approach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search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PAMI,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28(4):650–656,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</a:t>
            </a:r>
          </a:p>
          <a:p>
            <a:pPr>
              <a:lnSpc>
                <a:spcPts val="2200"/>
              </a:lnSpc>
              <a:tabLst>
                <a:tab pos="304800" algn="l"/>
                <a:tab pos="7213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3909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40100" y="33909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0" y="3581400"/>
            <a:ext cx="20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0" y="5270500"/>
            <a:ext cx="20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838700"/>
            <a:ext cx="20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4838700"/>
            <a:ext cx="2667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33700" y="2946400"/>
            <a:ext cx="4191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317500" algn="l"/>
                <a:tab pos="685800" algn="l"/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326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17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17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TAD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  <a:p>
            <a:pPr>
              <a:lnSpc>
                <a:spcPts val="1100"/>
              </a:lnSpc>
              <a:tabLst>
                <a:tab pos="317500" algn="l"/>
                <a:tab pos="685800" algn="l"/>
                <a:tab pos="1003300" algn="l"/>
              </a:tabLst>
            </a:pP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90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26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WT</a:t>
            </a:r>
            <a:r>
              <a:rPr lang="en-US" altLang="zh-CN" sz="126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90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26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90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3800"/>
              </a:lnSpc>
              <a:tabLst>
                <a:tab pos="317500" algn="l"/>
                <a:tab pos="685800" algn="l"/>
                <a:tab pos="1003300" algn="l"/>
              </a:tabLst>
            </a:pPr>
            <a:r>
              <a:rPr lang="en-US" altLang="zh-CN" dirty="0" smtClean="0"/>
              <a:t>			</a:t>
            </a:r>
            <a:r>
              <a:rPr lang="en-US" altLang="zh-CN" sz="326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17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1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  <a:p>
            <a:pPr>
              <a:lnSpc>
                <a:spcPts val="1100"/>
              </a:lnSpc>
              <a:tabLst>
                <a:tab pos="317500" algn="l"/>
                <a:tab pos="685800" algn="l"/>
                <a:tab pos="1003300" algn="l"/>
              </a:tabLst>
            </a:pPr>
            <a:r>
              <a:rPr lang="en-US" altLang="zh-CN" dirty="0" smtClean="0"/>
              <a:t>		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90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26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90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26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90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26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90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0" y="3352800"/>
            <a:ext cx="1181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1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2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87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17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41800" y="4902200"/>
            <a:ext cx="127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26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08500" y="4584700"/>
            <a:ext cx="13970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96900" algn="l"/>
              </a:tabLst>
            </a:pPr>
            <a:r>
              <a:rPr lang="en-US" altLang="zh-CN" sz="1570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2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55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570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2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57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70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12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57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),</a:t>
            </a:r>
            <a:r>
              <a:rPr lang="en-US" altLang="zh-CN" sz="1570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2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57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70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12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57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55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63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γ</a:t>
            </a:r>
            <a:r>
              <a:rPr lang="en-US" altLang="zh-CN" sz="11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4533900"/>
            <a:ext cx="762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</a:tabLst>
            </a:pPr>
            <a:r>
              <a:rPr lang="en-US" altLang="zh-CN" sz="1570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2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55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570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12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57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570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12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55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3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γ</a:t>
            </a:r>
            <a:r>
              <a:rPr lang="en-US" altLang="zh-CN" sz="112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81500" y="4762500"/>
            <a:ext cx="88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7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40100" y="4724400"/>
            <a:ext cx="88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7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4889500"/>
            <a:ext cx="1625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26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57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55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6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57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69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69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57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355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69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26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38600" y="6070600"/>
            <a:ext cx="127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2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92600" y="5727700"/>
            <a:ext cx="13335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71500" algn="l"/>
              </a:tabLst>
            </a:pPr>
            <a:r>
              <a:rPr lang="en-US" altLang="zh-CN" sz="1645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77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154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645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77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45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45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177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45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),</a:t>
            </a:r>
            <a:r>
              <a:rPr lang="en-US" altLang="zh-CN" sz="1645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77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45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45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177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645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54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70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γ</a:t>
            </a:r>
            <a:r>
              <a:rPr lang="en-US" altLang="zh-CN" sz="117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0" y="5676900"/>
            <a:ext cx="711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sz="1645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177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154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645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177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45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45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177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154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  <a:p>
            <a:pPr>
              <a:lnSpc>
                <a:spcPts val="25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70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γ</a:t>
            </a:r>
            <a:r>
              <a:rPr lang="en-US" altLang="zh-CN" sz="117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7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5918200"/>
            <a:ext cx="88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64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87700" y="5880100"/>
            <a:ext cx="88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64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38300" y="6057900"/>
            <a:ext cx="1524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							</a:tabLst>
            </a:pPr>
            <a:r>
              <a:rPr lang="en-US" altLang="zh-CN" sz="282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4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72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82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64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82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64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372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82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282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60700" y="304800"/>
            <a:ext cx="17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94300" y="304800"/>
            <a:ext cx="17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62600" y="292100"/>
            <a:ext cx="203200" cy="208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292100"/>
            <a:ext cx="203200" cy="208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165100"/>
            <a:ext cx="4572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645" y="5267730"/>
            <a:ext cx="323186" cy="320939"/>
          </a:xfrm>
          <a:custGeom>
            <a:avLst/>
            <a:gdLst>
              <a:gd name="connsiteX0" fmla="*/ 15875 w 323186"/>
              <a:gd name="connsiteY0" fmla="*/ 15875 h 320939"/>
              <a:gd name="connsiteX1" fmla="*/ 307311 w 323186"/>
              <a:gd name="connsiteY1" fmla="*/ 15875 h 320939"/>
              <a:gd name="connsiteX2" fmla="*/ 307311 w 323186"/>
              <a:gd name="connsiteY2" fmla="*/ 305064 h 320939"/>
              <a:gd name="connsiteX3" fmla="*/ 15875 w 323186"/>
              <a:gd name="connsiteY3" fmla="*/ 305064 h 320939"/>
              <a:gd name="connsiteX4" fmla="*/ 15875 w 323186"/>
              <a:gd name="connsiteY4" fmla="*/ 15875 h 320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3186" h="320939">
                <a:moveTo>
                  <a:pt x="15875" y="15875"/>
                </a:moveTo>
                <a:lnTo>
                  <a:pt x="307311" y="15875"/>
                </a:lnTo>
                <a:lnTo>
                  <a:pt x="307311" y="305064"/>
                </a:lnTo>
                <a:lnTo>
                  <a:pt x="15875" y="305064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0228" y="5846110"/>
            <a:ext cx="247065" cy="416578"/>
          </a:xfrm>
          <a:custGeom>
            <a:avLst/>
            <a:gdLst>
              <a:gd name="connsiteX0" fmla="*/ 15875 w 247065"/>
              <a:gd name="connsiteY0" fmla="*/ 15875 h 416578"/>
              <a:gd name="connsiteX1" fmla="*/ 231190 w 247065"/>
              <a:gd name="connsiteY1" fmla="*/ 15875 h 416578"/>
              <a:gd name="connsiteX2" fmla="*/ 231190 w 247065"/>
              <a:gd name="connsiteY2" fmla="*/ 400703 h 416578"/>
              <a:gd name="connsiteX3" fmla="*/ 15875 w 247065"/>
              <a:gd name="connsiteY3" fmla="*/ 400703 h 416578"/>
              <a:gd name="connsiteX4" fmla="*/ 15875 w 247065"/>
              <a:gd name="connsiteY4" fmla="*/ 15875 h 4165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7065" h="416578">
                <a:moveTo>
                  <a:pt x="15875" y="15875"/>
                </a:moveTo>
                <a:lnTo>
                  <a:pt x="231190" y="15875"/>
                </a:lnTo>
                <a:lnTo>
                  <a:pt x="231190" y="400703"/>
                </a:lnTo>
                <a:lnTo>
                  <a:pt x="15875" y="400703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8481" y="3967513"/>
            <a:ext cx="553726" cy="537262"/>
          </a:xfrm>
          <a:custGeom>
            <a:avLst/>
            <a:gdLst>
              <a:gd name="connsiteX0" fmla="*/ 15875 w 553726"/>
              <a:gd name="connsiteY0" fmla="*/ 15875 h 537262"/>
              <a:gd name="connsiteX1" fmla="*/ 537851 w 553726"/>
              <a:gd name="connsiteY1" fmla="*/ 15875 h 537262"/>
              <a:gd name="connsiteX2" fmla="*/ 537851 w 553726"/>
              <a:gd name="connsiteY2" fmla="*/ 521387 h 537262"/>
              <a:gd name="connsiteX3" fmla="*/ 15875 w 553726"/>
              <a:gd name="connsiteY3" fmla="*/ 521387 h 537262"/>
              <a:gd name="connsiteX4" fmla="*/ 15875 w 553726"/>
              <a:gd name="connsiteY4" fmla="*/ 15875 h 537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3726" h="537262">
                <a:moveTo>
                  <a:pt x="15875" y="15875"/>
                </a:moveTo>
                <a:lnTo>
                  <a:pt x="537851" y="15875"/>
                </a:lnTo>
                <a:lnTo>
                  <a:pt x="537851" y="521387"/>
                </a:lnTo>
                <a:lnTo>
                  <a:pt x="15875" y="521387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8181" y="2366363"/>
            <a:ext cx="321292" cy="319744"/>
          </a:xfrm>
          <a:custGeom>
            <a:avLst/>
            <a:gdLst>
              <a:gd name="connsiteX0" fmla="*/ 15875 w 321292"/>
              <a:gd name="connsiteY0" fmla="*/ 15875 h 319744"/>
              <a:gd name="connsiteX1" fmla="*/ 305416 w 321292"/>
              <a:gd name="connsiteY1" fmla="*/ 15875 h 319744"/>
              <a:gd name="connsiteX2" fmla="*/ 305416 w 321292"/>
              <a:gd name="connsiteY2" fmla="*/ 303869 h 319744"/>
              <a:gd name="connsiteX3" fmla="*/ 15875 w 321292"/>
              <a:gd name="connsiteY3" fmla="*/ 303869 h 319744"/>
              <a:gd name="connsiteX4" fmla="*/ 15875 w 321292"/>
              <a:gd name="connsiteY4" fmla="*/ 15875 h 319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1292" h="319744">
                <a:moveTo>
                  <a:pt x="15875" y="15875"/>
                </a:moveTo>
                <a:lnTo>
                  <a:pt x="305416" y="15875"/>
                </a:lnTo>
                <a:lnTo>
                  <a:pt x="305416" y="303869"/>
                </a:lnTo>
                <a:lnTo>
                  <a:pt x="15875" y="303869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8304" y="2942351"/>
            <a:ext cx="247825" cy="414986"/>
          </a:xfrm>
          <a:custGeom>
            <a:avLst/>
            <a:gdLst>
              <a:gd name="connsiteX0" fmla="*/ 15875 w 247825"/>
              <a:gd name="connsiteY0" fmla="*/ 15875 h 414986"/>
              <a:gd name="connsiteX1" fmla="*/ 231950 w 247825"/>
              <a:gd name="connsiteY1" fmla="*/ 15875 h 414986"/>
              <a:gd name="connsiteX2" fmla="*/ 231950 w 247825"/>
              <a:gd name="connsiteY2" fmla="*/ 399111 h 414986"/>
              <a:gd name="connsiteX3" fmla="*/ 15875 w 247825"/>
              <a:gd name="connsiteY3" fmla="*/ 399111 h 414986"/>
              <a:gd name="connsiteX4" fmla="*/ 15875 w 247825"/>
              <a:gd name="connsiteY4" fmla="*/ 15875 h 4149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7825" h="414986">
                <a:moveTo>
                  <a:pt x="15875" y="15875"/>
                </a:moveTo>
                <a:lnTo>
                  <a:pt x="231950" y="15875"/>
                </a:lnTo>
                <a:lnTo>
                  <a:pt x="231950" y="399111"/>
                </a:lnTo>
                <a:lnTo>
                  <a:pt x="15875" y="399111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4489" y="1071524"/>
            <a:ext cx="550332" cy="535172"/>
          </a:xfrm>
          <a:custGeom>
            <a:avLst/>
            <a:gdLst>
              <a:gd name="connsiteX0" fmla="*/ 15875 w 550332"/>
              <a:gd name="connsiteY0" fmla="*/ 15875 h 535172"/>
              <a:gd name="connsiteX1" fmla="*/ 534457 w 550332"/>
              <a:gd name="connsiteY1" fmla="*/ 15875 h 535172"/>
              <a:gd name="connsiteX2" fmla="*/ 534457 w 550332"/>
              <a:gd name="connsiteY2" fmla="*/ 519297 h 535172"/>
              <a:gd name="connsiteX3" fmla="*/ 15875 w 550332"/>
              <a:gd name="connsiteY3" fmla="*/ 519297 h 535172"/>
              <a:gd name="connsiteX4" fmla="*/ 15875 w 550332"/>
              <a:gd name="connsiteY4" fmla="*/ 15875 h 535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0332" h="535172">
                <a:moveTo>
                  <a:pt x="15875" y="15875"/>
                </a:moveTo>
                <a:lnTo>
                  <a:pt x="534457" y="15875"/>
                </a:lnTo>
                <a:lnTo>
                  <a:pt x="534457" y="519297"/>
                </a:lnTo>
                <a:lnTo>
                  <a:pt x="15875" y="519297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91976" y="3489325"/>
            <a:ext cx="1043213" cy="324358"/>
          </a:xfrm>
          <a:custGeom>
            <a:avLst/>
            <a:gdLst>
              <a:gd name="connsiteX0" fmla="*/ 15875 w 1043213"/>
              <a:gd name="connsiteY0" fmla="*/ 15875 h 324358"/>
              <a:gd name="connsiteX1" fmla="*/ 1027338 w 1043213"/>
              <a:gd name="connsiteY1" fmla="*/ 15875 h 324358"/>
              <a:gd name="connsiteX2" fmla="*/ 1027338 w 1043213"/>
              <a:gd name="connsiteY2" fmla="*/ 308483 h 324358"/>
              <a:gd name="connsiteX3" fmla="*/ 15875 w 1043213"/>
              <a:gd name="connsiteY3" fmla="*/ 308483 h 324358"/>
              <a:gd name="connsiteX4" fmla="*/ 15875 w 1043213"/>
              <a:gd name="connsiteY4" fmla="*/ 15875 h 3243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213" h="324358">
                <a:moveTo>
                  <a:pt x="15875" y="15875"/>
                </a:moveTo>
                <a:lnTo>
                  <a:pt x="1027338" y="15875"/>
                </a:lnTo>
                <a:lnTo>
                  <a:pt x="1027338" y="308483"/>
                </a:lnTo>
                <a:lnTo>
                  <a:pt x="15875" y="308483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40838" y="3824604"/>
            <a:ext cx="740936" cy="547878"/>
          </a:xfrm>
          <a:custGeom>
            <a:avLst/>
            <a:gdLst>
              <a:gd name="connsiteX0" fmla="*/ 15875 w 740936"/>
              <a:gd name="connsiteY0" fmla="*/ 15875 h 547878"/>
              <a:gd name="connsiteX1" fmla="*/ 89190 w 740936"/>
              <a:gd name="connsiteY1" fmla="*/ 532003 h 547878"/>
              <a:gd name="connsiteX2" fmla="*/ 651746 w 740936"/>
              <a:gd name="connsiteY2" fmla="*/ 532003 h 547878"/>
              <a:gd name="connsiteX3" fmla="*/ 725061 w 740936"/>
              <a:gd name="connsiteY3" fmla="*/ 15875 h 547878"/>
              <a:gd name="connsiteX4" fmla="*/ 15875 w 740936"/>
              <a:gd name="connsiteY4" fmla="*/ 15875 h 547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0936" h="547878">
                <a:moveTo>
                  <a:pt x="15875" y="15875"/>
                </a:moveTo>
                <a:lnTo>
                  <a:pt x="89190" y="532003"/>
                </a:lnTo>
                <a:lnTo>
                  <a:pt x="651746" y="532003"/>
                </a:lnTo>
                <a:lnTo>
                  <a:pt x="725061" y="15875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2315" y="4621148"/>
            <a:ext cx="483227" cy="933958"/>
          </a:xfrm>
          <a:custGeom>
            <a:avLst/>
            <a:gdLst>
              <a:gd name="connsiteX0" fmla="*/ 15875 w 483227"/>
              <a:gd name="connsiteY0" fmla="*/ 15875 h 933958"/>
              <a:gd name="connsiteX1" fmla="*/ 467352 w 483227"/>
              <a:gd name="connsiteY1" fmla="*/ 15875 h 933958"/>
              <a:gd name="connsiteX2" fmla="*/ 467352 w 483227"/>
              <a:gd name="connsiteY2" fmla="*/ 918083 h 933958"/>
              <a:gd name="connsiteX3" fmla="*/ 15875 w 483227"/>
              <a:gd name="connsiteY3" fmla="*/ 918083 h 933958"/>
              <a:gd name="connsiteX4" fmla="*/ 15875 w 483227"/>
              <a:gd name="connsiteY4" fmla="*/ 15875 h 933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227" h="933958">
                <a:moveTo>
                  <a:pt x="15875" y="15875"/>
                </a:moveTo>
                <a:lnTo>
                  <a:pt x="467352" y="15875"/>
                </a:lnTo>
                <a:lnTo>
                  <a:pt x="467352" y="918083"/>
                </a:lnTo>
                <a:lnTo>
                  <a:pt x="15875" y="918083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15287" y="593726"/>
            <a:ext cx="1038451" cy="322848"/>
          </a:xfrm>
          <a:custGeom>
            <a:avLst/>
            <a:gdLst>
              <a:gd name="connsiteX0" fmla="*/ 15875 w 1038451"/>
              <a:gd name="connsiteY0" fmla="*/ 15875 h 322848"/>
              <a:gd name="connsiteX1" fmla="*/ 1022576 w 1038451"/>
              <a:gd name="connsiteY1" fmla="*/ 15875 h 322848"/>
              <a:gd name="connsiteX2" fmla="*/ 1022576 w 1038451"/>
              <a:gd name="connsiteY2" fmla="*/ 306973 h 322848"/>
              <a:gd name="connsiteX3" fmla="*/ 15875 w 1038451"/>
              <a:gd name="connsiteY3" fmla="*/ 306973 h 322848"/>
              <a:gd name="connsiteX4" fmla="*/ 15875 w 1038451"/>
              <a:gd name="connsiteY4" fmla="*/ 15875 h 322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8451" h="322848">
                <a:moveTo>
                  <a:pt x="15875" y="15875"/>
                </a:moveTo>
                <a:lnTo>
                  <a:pt x="1022576" y="15875"/>
                </a:lnTo>
                <a:lnTo>
                  <a:pt x="1022576" y="306973"/>
                </a:lnTo>
                <a:lnTo>
                  <a:pt x="15875" y="306973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4862" y="929297"/>
            <a:ext cx="737597" cy="545215"/>
          </a:xfrm>
          <a:custGeom>
            <a:avLst/>
            <a:gdLst>
              <a:gd name="connsiteX0" fmla="*/ 15875 w 737597"/>
              <a:gd name="connsiteY0" fmla="*/ 15875 h 545215"/>
              <a:gd name="connsiteX1" fmla="*/ 88844 w 737597"/>
              <a:gd name="connsiteY1" fmla="*/ 529340 h 545215"/>
              <a:gd name="connsiteX2" fmla="*/ 648751 w 737597"/>
              <a:gd name="connsiteY2" fmla="*/ 529340 h 545215"/>
              <a:gd name="connsiteX3" fmla="*/ 721721 w 737597"/>
              <a:gd name="connsiteY3" fmla="*/ 15875 h 545215"/>
              <a:gd name="connsiteX4" fmla="*/ 15875 w 737597"/>
              <a:gd name="connsiteY4" fmla="*/ 15875 h 545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7597" h="545215">
                <a:moveTo>
                  <a:pt x="15875" y="15875"/>
                </a:moveTo>
                <a:lnTo>
                  <a:pt x="88844" y="529340"/>
                </a:lnTo>
                <a:lnTo>
                  <a:pt x="648751" y="529340"/>
                </a:lnTo>
                <a:lnTo>
                  <a:pt x="721721" y="15875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08427" y="1719712"/>
            <a:ext cx="479173" cy="929303"/>
          </a:xfrm>
          <a:custGeom>
            <a:avLst/>
            <a:gdLst>
              <a:gd name="connsiteX0" fmla="*/ 15875 w 479173"/>
              <a:gd name="connsiteY0" fmla="*/ 15875 h 929303"/>
              <a:gd name="connsiteX1" fmla="*/ 463298 w 479173"/>
              <a:gd name="connsiteY1" fmla="*/ 15875 h 929303"/>
              <a:gd name="connsiteX2" fmla="*/ 463298 w 479173"/>
              <a:gd name="connsiteY2" fmla="*/ 913428 h 929303"/>
              <a:gd name="connsiteX3" fmla="*/ 15875 w 479173"/>
              <a:gd name="connsiteY3" fmla="*/ 913428 h 929303"/>
              <a:gd name="connsiteX4" fmla="*/ 15875 w 479173"/>
              <a:gd name="connsiteY4" fmla="*/ 15875 h 929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173" h="929303">
                <a:moveTo>
                  <a:pt x="15875" y="15875"/>
                </a:moveTo>
                <a:lnTo>
                  <a:pt x="463298" y="15875"/>
                </a:lnTo>
                <a:lnTo>
                  <a:pt x="463298" y="913428"/>
                </a:lnTo>
                <a:lnTo>
                  <a:pt x="15875" y="913428"/>
                </a:lnTo>
                <a:lnTo>
                  <a:pt x="15875" y="158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609600"/>
            <a:ext cx="3302000" cy="275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505200"/>
            <a:ext cx="3302000" cy="2755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08000" y="4343400"/>
            <a:ext cx="1562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5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51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3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5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51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59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9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51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3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59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59100" y="4457700"/>
            <a:ext cx="1765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7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34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7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34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7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4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179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34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79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34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34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16200" y="4826000"/>
            <a:ext cx="165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07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4305300"/>
            <a:ext cx="25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51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21100" y="4826000"/>
            <a:ext cx="190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8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γ</a:t>
            </a:r>
            <a:r>
              <a:rPr lang="en-US" altLang="zh-CN" sz="128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41600" y="3962400"/>
            <a:ext cx="21082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65100" algn="l"/>
              </a:tabLst>
            </a:pPr>
            <a:r>
              <a:rPr lang="en-US" altLang="zh-CN" sz="220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20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7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20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207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20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2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20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220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2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79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3352800"/>
            <a:ext cx="1981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14900" y="3975100"/>
            <a:ext cx="19431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central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556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otherwise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165100"/>
            <a:ext cx="8077200" cy="316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17500" algn="l"/>
                <a:tab pos="23495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17500" algn="l"/>
                <a:tab pos="23495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</a:p>
          <a:p>
            <a:pPr>
              <a:lnSpc>
                <a:spcPts val="2800"/>
              </a:lnSpc>
              <a:tabLst>
                <a:tab pos="317500" algn="l"/>
                <a:tab pos="23495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Discard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spatial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proximity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assumption: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</a:p>
          <a:p>
            <a:pPr>
              <a:lnSpc>
                <a:spcPts val="2300"/>
              </a:lnSpc>
              <a:tabLst>
                <a:tab pos="317500" algn="l"/>
                <a:tab pos="23495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proximity</a:t>
            </a:r>
          </a:p>
          <a:p>
            <a:pPr>
              <a:lnSpc>
                <a:spcPts val="2800"/>
              </a:lnSpc>
              <a:tabLst>
                <a:tab pos="317500" algn="l"/>
                <a:tab pos="23495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TAD</a:t>
            </a:r>
          </a:p>
          <a:p>
            <a:pPr>
              <a:lnSpc>
                <a:spcPts val="2900"/>
              </a:lnSpc>
              <a:tabLst>
                <a:tab pos="317500" algn="l"/>
                <a:tab pos="23495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</a:p>
          <a:p>
            <a:pPr>
              <a:lnSpc>
                <a:spcPts val="2900"/>
              </a:lnSpc>
              <a:tabLst>
                <a:tab pos="317500" algn="l"/>
                <a:tab pos="23495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30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minutes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(very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slow)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17500" algn="l"/>
                <a:tab pos="23495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67600" y="3505200"/>
            <a:ext cx="17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61300" y="3492500"/>
            <a:ext cx="17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5334000"/>
            <a:ext cx="84582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90500" algn="l"/>
                <a:tab pos="7251700" algn="l"/>
                <a:tab pos="7429500" algn="l"/>
              </a:tabLst>
            </a:pPr>
            <a:r>
              <a:rPr lang="en-US" altLang="zh-CN" dirty="0" smtClean="0"/>
              <a:t>			</a:t>
            </a: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2600"/>
              </a:lnSpc>
              <a:tabLst>
                <a:tab pos="190500" algn="l"/>
                <a:tab pos="7251700" algn="l"/>
                <a:tab pos="74295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combined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(symmetric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90500" algn="l"/>
                <a:tab pos="7251700" algn="l"/>
                <a:tab pos="7429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Segmentation-based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</a:p>
          <a:p>
            <a:pPr>
              <a:lnSpc>
                <a:spcPts val="1400"/>
              </a:lnSpc>
              <a:tabLst>
                <a:tab pos="190500" algn="l"/>
                <a:tab pos="7251700" algn="l"/>
                <a:tab pos="7429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Pacific-Rim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Symposium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Technology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(PSIVT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2007)</a:t>
            </a:r>
          </a:p>
          <a:p>
            <a:pPr>
              <a:lnSpc>
                <a:spcPts val="1600"/>
              </a:lnSpc>
              <a:tabLst>
                <a:tab pos="190500" algn="l"/>
                <a:tab pos="7251700" algn="l"/>
                <a:tab pos="7429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108700" y="2616200"/>
            <a:ext cx="27940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5748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5748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574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44900" y="266700"/>
            <a:ext cx="1981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32200" y="2641600"/>
            <a:ext cx="2133600" cy="347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524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52400" algn="l"/>
                <a:tab pos="2032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Planar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524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187700" y="304800"/>
            <a:ext cx="2895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Repetitive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patterns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8382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08300" y="838200"/>
            <a:ext cx="1701800" cy="474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9144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850900"/>
            <a:ext cx="3009900" cy="585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054100" algn="l"/>
                <a:tab pos="1803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054100" algn="l"/>
                <a:tab pos="18034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054100" algn="l"/>
                <a:tab pos="1803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165100"/>
            <a:ext cx="4572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Supports: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2300" y="6070600"/>
            <a:ext cx="8280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061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Addimanda,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Near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effective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</a:p>
          <a:p>
            <a:pPr>
              <a:lnSpc>
                <a:spcPts val="1300"/>
              </a:lnSpc>
              <a:tabLst>
                <a:tab pos="7061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2008)</a:t>
            </a:r>
          </a:p>
          <a:p>
            <a:pPr>
              <a:lnSpc>
                <a:spcPts val="2200"/>
              </a:lnSpc>
              <a:tabLst>
                <a:tab pos="7061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87800" y="5283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65100"/>
            <a:ext cx="83820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32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[64]</a:t>
            </a:r>
          </a:p>
          <a:p>
            <a:pPr>
              <a:lnSpc>
                <a:spcPts val="3000"/>
              </a:lnSpc>
              <a:tabLst>
                <a:tab pos="2324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Assumption: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varies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smoothly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324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324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324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Asymmetric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(reference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324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extends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entire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3241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0.6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(segmentation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accounts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40%-80%)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13400" y="39116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08900" y="5029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3390900"/>
            <a:ext cx="2032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97300" y="33909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67400" y="3556000"/>
            <a:ext cx="2159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W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0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066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56100" y="2743200"/>
            <a:ext cx="274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Original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98900" y="5435600"/>
            <a:ext cx="3835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standard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98900" y="5981700"/>
            <a:ext cx="4241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“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perfectly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aligned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49701" y="865278"/>
            <a:ext cx="25904" cy="401028"/>
          </a:xfrm>
          <a:custGeom>
            <a:avLst/>
            <a:gdLst>
              <a:gd name="connsiteX0" fmla="*/ 6475 w 25904"/>
              <a:gd name="connsiteY0" fmla="*/ 6476 h 401028"/>
              <a:gd name="connsiteX1" fmla="*/ 6475 w 25904"/>
              <a:gd name="connsiteY1" fmla="*/ 394552 h 401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4" h="401028">
                <a:moveTo>
                  <a:pt x="6475" y="6476"/>
                </a:moveTo>
                <a:lnTo>
                  <a:pt x="6475" y="394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29678" y="865278"/>
            <a:ext cx="25904" cy="401028"/>
          </a:xfrm>
          <a:custGeom>
            <a:avLst/>
            <a:gdLst>
              <a:gd name="connsiteX0" fmla="*/ 6475 w 25904"/>
              <a:gd name="connsiteY0" fmla="*/ 6476 h 401028"/>
              <a:gd name="connsiteX1" fmla="*/ 6475 w 25904"/>
              <a:gd name="connsiteY1" fmla="*/ 394552 h 401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04" h="401028">
                <a:moveTo>
                  <a:pt x="6475" y="6476"/>
                </a:moveTo>
                <a:lnTo>
                  <a:pt x="6475" y="3945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56723" y="806519"/>
            <a:ext cx="1385372" cy="25904"/>
          </a:xfrm>
          <a:custGeom>
            <a:avLst/>
            <a:gdLst>
              <a:gd name="connsiteX0" fmla="*/ 6475 w 1385372"/>
              <a:gd name="connsiteY0" fmla="*/ 6476 h 25904"/>
              <a:gd name="connsiteX1" fmla="*/ 1378896 w 1385372"/>
              <a:gd name="connsiteY1" fmla="*/ 6476 h 2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85372" h="25904">
                <a:moveTo>
                  <a:pt x="6475" y="6476"/>
                </a:moveTo>
                <a:lnTo>
                  <a:pt x="1378896" y="64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29766" y="806519"/>
            <a:ext cx="1437307" cy="25904"/>
          </a:xfrm>
          <a:custGeom>
            <a:avLst/>
            <a:gdLst>
              <a:gd name="connsiteX0" fmla="*/ 6475 w 1437307"/>
              <a:gd name="connsiteY0" fmla="*/ 6476 h 25904"/>
              <a:gd name="connsiteX1" fmla="*/ 1430831 w 1437307"/>
              <a:gd name="connsiteY1" fmla="*/ 6476 h 2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7307" h="25904">
                <a:moveTo>
                  <a:pt x="6475" y="6476"/>
                </a:moveTo>
                <a:lnTo>
                  <a:pt x="1430831" y="647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381000"/>
            <a:ext cx="3098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							</a:tabLst>
            </a:pP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8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33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54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54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33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547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8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33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54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54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33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825500"/>
            <a:ext cx="241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48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850900"/>
            <a:ext cx="304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406900"/>
            <a:ext cx="2895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avoid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92500" y="4406900"/>
            <a:ext cx="2286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locking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864100"/>
            <a:ext cx="1981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03500" y="4864100"/>
            <a:ext cx="5029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highly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textured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(small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168900"/>
            <a:ext cx="85852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04800" algn="l"/>
                <a:tab pos="73660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4800" algn="l"/>
                <a:tab pos="73660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However,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introduce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artifacts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(discontinuities)</a:t>
            </a:r>
          </a:p>
          <a:p>
            <a:pPr>
              <a:lnSpc>
                <a:spcPts val="2300"/>
              </a:lnSpc>
              <a:tabLst>
                <a:tab pos="304800" algn="l"/>
                <a:tab pos="73660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performed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fixed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04800" algn="l"/>
                <a:tab pos="7366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660400"/>
            <a:ext cx="177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54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584200"/>
            <a:ext cx="1765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							</a:tabLst>
            </a:pP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8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</a:t>
            </a:r>
            <a:r>
              <a:rPr lang="en-US" altLang="zh-CN" sz="33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54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54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5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336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54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22900" y="1943100"/>
            <a:ext cx="1143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92500" y="1943100"/>
            <a:ext cx="18923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65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TAD</a:t>
            </a: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</a:tabLst>
            </a:pP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0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0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365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TAD</a:t>
            </a: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>
              <a:lnSpc>
                <a:spcPts val="1200"/>
              </a:lnSpc>
              <a:tabLst>
                <a:tab pos="50800" algn="l"/>
                <a:tab pos="76200" algn="l"/>
              </a:tabLst>
            </a:pP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0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0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1930400"/>
            <a:ext cx="17018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41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32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32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43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50800" algn="l"/>
              </a:tabLst>
            </a:pP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41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1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32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3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32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43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00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67000" y="165100"/>
            <a:ext cx="3810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65100"/>
            <a:ext cx="8534400" cy="609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framework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(FBS)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[65]</a:t>
            </a:r>
          </a:p>
          <a:p>
            <a:pPr>
              <a:lnSpc>
                <a:spcPts val="30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Combines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accuracy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</a:p>
          <a:p>
            <a:pPr>
              <a:lnSpc>
                <a:spcPts val="23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efficiency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traditional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(correlative)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regularized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range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block</a:t>
            </a:r>
          </a:p>
          <a:p>
            <a:pPr>
              <a:lnSpc>
                <a:spcPts val="24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size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wxw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Increase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noise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robustness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pixel-wise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  <a:p>
            <a:pPr>
              <a:lnSpc>
                <a:spcPts val="24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integral-image/box-filtering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schemes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comparable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performing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</a:p>
          <a:p>
            <a:pPr>
              <a:lnSpc>
                <a:spcPts val="24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32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Teddy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(w=3)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Moreover,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several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trade-off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speed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accuracy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are</a:t>
            </a:r>
          </a:p>
          <a:p>
            <a:pPr>
              <a:lnSpc>
                <a:spcPts val="24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feasible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(w=5)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(w=7),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(w=9)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Giardino,A.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Gambini,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efficient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strategy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>
              <a:lnSpc>
                <a:spcPts val="1400"/>
              </a:lnSpc>
              <a:tabLst>
                <a:tab pos="228600" algn="l"/>
                <a:tab pos="3048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approximated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joint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bilateral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filtering,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Asian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(ACCV2009)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6375400"/>
            <a:ext cx="4737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www.vision.deis.unibo.it/smatt/fast_bilateral_stereo.htm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" y="304800"/>
            <a:ext cx="8686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range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block-basis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deploying</a:t>
            </a:r>
          </a:p>
          <a:p>
            <a:pPr>
              <a:lnSpc>
                <a:spcPts val="24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average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block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avoid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inaccurate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localization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</a:p>
          <a:p>
            <a:pPr>
              <a:lnSpc>
                <a:spcPts val="24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central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kept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Spatial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block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basis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94300" y="5702300"/>
            <a:ext cx="36576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Three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2755900"/>
            <a:ext cx="177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3238500"/>
            <a:ext cx="177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76800" y="4660900"/>
            <a:ext cx="20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6553200"/>
            <a:ext cx="20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635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63800" y="2540000"/>
            <a:ext cx="3937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x+d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00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165100"/>
            <a:ext cx="6210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FBS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(w=3)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(AW)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600" y="1828800"/>
            <a:ext cx="546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FBS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" y="4737100"/>
            <a:ext cx="355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AW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00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165100"/>
            <a:ext cx="7493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(w=3,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w=5)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" y="1765300"/>
            <a:ext cx="546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w=3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" y="4737100"/>
            <a:ext cx="546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w=5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165100"/>
            <a:ext cx="7493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(w=7,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w=9)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" y="1765300"/>
            <a:ext cx="546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w=7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" y="4737100"/>
            <a:ext cx="546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w=9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92040" y="5278120"/>
            <a:ext cx="3911599" cy="12700"/>
          </a:xfrm>
          <a:custGeom>
            <a:avLst/>
            <a:gdLst>
              <a:gd name="connsiteX0" fmla="*/ 0 w 3911599"/>
              <a:gd name="connsiteY0" fmla="*/ 6350 h 12700"/>
              <a:gd name="connsiteX1" fmla="*/ 3911599 w 391159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11599" h="12700">
                <a:moveTo>
                  <a:pt x="0" y="6350"/>
                </a:moveTo>
                <a:lnTo>
                  <a:pt x="3911599" y="6350"/>
                </a:lnTo>
              </a:path>
            </a:pathLst>
          </a:custGeom>
          <a:ln w="12700">
            <a:solidFill>
              <a:srgbClr val="0099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65100"/>
            <a:ext cx="675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GPU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[71]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762000"/>
            <a:ext cx="82296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nature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FBS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allows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</a:p>
          <a:p>
            <a:pPr>
              <a:lnSpc>
                <a:spcPts val="23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exploit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parallel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capabilities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GPUs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Compared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CPU,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Middlebury</a:t>
            </a:r>
          </a:p>
          <a:p>
            <a:pPr>
              <a:lnSpc>
                <a:spcPts val="24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dataset,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implementation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FBS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CUDA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enables</a:t>
            </a:r>
          </a:p>
          <a:p>
            <a:pPr>
              <a:lnSpc>
                <a:spcPts val="24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obtain: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2590800"/>
            <a:ext cx="71374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70X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speed-up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NVIDIA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GEForce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460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GTX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GPU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100X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speed-up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NVIDIA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Tesla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C2070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GPU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(*)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810000"/>
            <a:ext cx="85344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parameters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w=3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W=19,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(Teddy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pair):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300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GEForce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460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GTX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Tesla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C2070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029200"/>
            <a:ext cx="8470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Detailed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in:</a:t>
            </a:r>
            <a:r>
              <a:rPr lang="en-US" altLang="zh-CN" sz="1400" b="1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www.vision.deis.unibo.it/smatt/FBS_GPU.html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626100"/>
            <a:ext cx="6667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(*)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acknowledge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thanks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NVIDIA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donation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Tesla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C2070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6146800"/>
            <a:ext cx="8356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Viti,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Ries,.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Near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Bilateral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GPU,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Embedded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(ECVW20011),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Colorado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Springs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(CO),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USA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828800" y="165100"/>
            <a:ext cx="548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Segmentation-driven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(FSD)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6527800"/>
            <a:ext cx="8216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De-Maeztu,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segmentation-driven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3657600"/>
            <a:ext cx="5803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Applies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block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basis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4305300"/>
            <a:ext cx="7721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equivalent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quickly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(comparable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3600" y="4584700"/>
            <a:ext cx="95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FBS)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5181600"/>
            <a:ext cx="7861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Compared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FBS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also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greyscale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3600" y="5461000"/>
            <a:ext cx="812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980" y="489043"/>
            <a:ext cx="4746702" cy="2746441"/>
          </a:xfrm>
          <a:custGeom>
            <a:avLst/>
            <a:gdLst>
              <a:gd name="connsiteX0" fmla="*/ 6350 w 4746702"/>
              <a:gd name="connsiteY0" fmla="*/ 2740091 h 2746441"/>
              <a:gd name="connsiteX1" fmla="*/ 4740351 w 4746702"/>
              <a:gd name="connsiteY1" fmla="*/ 2740091 h 2746441"/>
              <a:gd name="connsiteX2" fmla="*/ 4740351 w 4746702"/>
              <a:gd name="connsiteY2" fmla="*/ 6350 h 2746441"/>
              <a:gd name="connsiteX3" fmla="*/ 6350 w 4746702"/>
              <a:gd name="connsiteY3" fmla="*/ 6350 h 2746441"/>
              <a:gd name="connsiteX4" fmla="*/ 6350 w 4746702"/>
              <a:gd name="connsiteY4" fmla="*/ 2740091 h 2746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6702" h="2746441">
                <a:moveTo>
                  <a:pt x="6350" y="2740091"/>
                </a:moveTo>
                <a:lnTo>
                  <a:pt x="4740351" y="2740091"/>
                </a:lnTo>
                <a:lnTo>
                  <a:pt x="4740351" y="6350"/>
                </a:lnTo>
                <a:lnTo>
                  <a:pt x="6350" y="6350"/>
                </a:lnTo>
                <a:lnTo>
                  <a:pt x="6350" y="274009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2327275"/>
            <a:ext cx="3272776" cy="21381"/>
          </a:xfrm>
          <a:custGeom>
            <a:avLst/>
            <a:gdLst>
              <a:gd name="connsiteX0" fmla="*/ 6350 w 3272776"/>
              <a:gd name="connsiteY0" fmla="*/ 6350 h 21381"/>
              <a:gd name="connsiteX1" fmla="*/ 3266426 w 3272776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2776" h="21381">
                <a:moveTo>
                  <a:pt x="6350" y="6350"/>
                </a:moveTo>
                <a:lnTo>
                  <a:pt x="3266426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2060521"/>
            <a:ext cx="3272776" cy="21381"/>
          </a:xfrm>
          <a:custGeom>
            <a:avLst/>
            <a:gdLst>
              <a:gd name="connsiteX0" fmla="*/ 6350 w 3272776"/>
              <a:gd name="connsiteY0" fmla="*/ 6350 h 21381"/>
              <a:gd name="connsiteX1" fmla="*/ 3266426 w 3272776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2776" h="21381">
                <a:moveTo>
                  <a:pt x="6350" y="6350"/>
                </a:moveTo>
                <a:lnTo>
                  <a:pt x="3266426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1784273"/>
            <a:ext cx="3272776" cy="21381"/>
          </a:xfrm>
          <a:custGeom>
            <a:avLst/>
            <a:gdLst>
              <a:gd name="connsiteX0" fmla="*/ 6350 w 3272776"/>
              <a:gd name="connsiteY0" fmla="*/ 6350 h 21381"/>
              <a:gd name="connsiteX1" fmla="*/ 3266426 w 3272776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2776" h="21381">
                <a:moveTo>
                  <a:pt x="6350" y="6350"/>
                </a:moveTo>
                <a:lnTo>
                  <a:pt x="3266426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1507962"/>
            <a:ext cx="3272776" cy="21381"/>
          </a:xfrm>
          <a:custGeom>
            <a:avLst/>
            <a:gdLst>
              <a:gd name="connsiteX0" fmla="*/ 6350 w 3272776"/>
              <a:gd name="connsiteY0" fmla="*/ 6350 h 21381"/>
              <a:gd name="connsiteX1" fmla="*/ 3266426 w 3272776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2776" h="21381">
                <a:moveTo>
                  <a:pt x="6350" y="6350"/>
                </a:moveTo>
                <a:lnTo>
                  <a:pt x="3266426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1231778"/>
            <a:ext cx="3272776" cy="21381"/>
          </a:xfrm>
          <a:custGeom>
            <a:avLst/>
            <a:gdLst>
              <a:gd name="connsiteX0" fmla="*/ 6350 w 3272776"/>
              <a:gd name="connsiteY0" fmla="*/ 6350 h 21381"/>
              <a:gd name="connsiteX1" fmla="*/ 3266426 w 3272776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2776" h="21381">
                <a:moveTo>
                  <a:pt x="6350" y="6350"/>
                </a:moveTo>
                <a:lnTo>
                  <a:pt x="3266426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965340"/>
            <a:ext cx="3272776" cy="21381"/>
          </a:xfrm>
          <a:custGeom>
            <a:avLst/>
            <a:gdLst>
              <a:gd name="connsiteX0" fmla="*/ 6350 w 3272776"/>
              <a:gd name="connsiteY0" fmla="*/ 6350 h 21381"/>
              <a:gd name="connsiteX1" fmla="*/ 3266426 w 3272776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2776" h="21381">
                <a:moveTo>
                  <a:pt x="6350" y="6350"/>
                </a:moveTo>
                <a:lnTo>
                  <a:pt x="3266426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689029"/>
            <a:ext cx="3272776" cy="21381"/>
          </a:xfrm>
          <a:custGeom>
            <a:avLst/>
            <a:gdLst>
              <a:gd name="connsiteX0" fmla="*/ 6350 w 3272776"/>
              <a:gd name="connsiteY0" fmla="*/ 6350 h 21381"/>
              <a:gd name="connsiteX1" fmla="*/ 3266426 w 3272776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2776" h="21381">
                <a:moveTo>
                  <a:pt x="6350" y="6350"/>
                </a:moveTo>
                <a:lnTo>
                  <a:pt x="3266426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689029"/>
            <a:ext cx="3272776" cy="1927192"/>
          </a:xfrm>
          <a:custGeom>
            <a:avLst/>
            <a:gdLst>
              <a:gd name="connsiteX0" fmla="*/ 6350 w 3272776"/>
              <a:gd name="connsiteY0" fmla="*/ 6350 h 1927192"/>
              <a:gd name="connsiteX1" fmla="*/ 3266426 w 3272776"/>
              <a:gd name="connsiteY1" fmla="*/ 6350 h 1927192"/>
              <a:gd name="connsiteX2" fmla="*/ 3266426 w 3272776"/>
              <a:gd name="connsiteY2" fmla="*/ 1920842 h 1927192"/>
              <a:gd name="connsiteX3" fmla="*/ 6350 w 3272776"/>
              <a:gd name="connsiteY3" fmla="*/ 1920842 h 1927192"/>
              <a:gd name="connsiteX4" fmla="*/ 6350 w 3272776"/>
              <a:gd name="connsiteY4" fmla="*/ 6350 h 1927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2776" h="1927192">
                <a:moveTo>
                  <a:pt x="6350" y="6350"/>
                </a:moveTo>
                <a:lnTo>
                  <a:pt x="3266426" y="6350"/>
                </a:lnTo>
                <a:lnTo>
                  <a:pt x="3266426" y="1920842"/>
                </a:lnTo>
                <a:lnTo>
                  <a:pt x="6350" y="1920842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1127" y="841361"/>
            <a:ext cx="207614" cy="1774860"/>
          </a:xfrm>
          <a:custGeom>
            <a:avLst/>
            <a:gdLst>
              <a:gd name="connsiteX0" fmla="*/ 6350 w 207614"/>
              <a:gd name="connsiteY0" fmla="*/ 1768510 h 1774860"/>
              <a:gd name="connsiteX1" fmla="*/ 201264 w 207614"/>
              <a:gd name="connsiteY1" fmla="*/ 1768510 h 1774860"/>
              <a:gd name="connsiteX2" fmla="*/ 201264 w 207614"/>
              <a:gd name="connsiteY2" fmla="*/ 6350 h 1774860"/>
              <a:gd name="connsiteX3" fmla="*/ 6350 w 207614"/>
              <a:gd name="connsiteY3" fmla="*/ 6350 h 1774860"/>
              <a:gd name="connsiteX4" fmla="*/ 6350 w 207614"/>
              <a:gd name="connsiteY4" fmla="*/ 1768510 h 1774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614" h="1774860">
                <a:moveTo>
                  <a:pt x="6350" y="1768510"/>
                </a:moveTo>
                <a:lnTo>
                  <a:pt x="201264" y="1768510"/>
                </a:lnTo>
                <a:lnTo>
                  <a:pt x="201264" y="6350"/>
                </a:lnTo>
                <a:lnTo>
                  <a:pt x="6350" y="6350"/>
                </a:lnTo>
                <a:lnTo>
                  <a:pt x="6350" y="1768510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85276" y="1936794"/>
            <a:ext cx="215400" cy="679427"/>
          </a:xfrm>
          <a:custGeom>
            <a:avLst/>
            <a:gdLst>
              <a:gd name="connsiteX0" fmla="*/ 6350 w 215400"/>
              <a:gd name="connsiteY0" fmla="*/ 673077 h 679427"/>
              <a:gd name="connsiteX1" fmla="*/ 209050 w 215400"/>
              <a:gd name="connsiteY1" fmla="*/ 673077 h 679427"/>
              <a:gd name="connsiteX2" fmla="*/ 209050 w 215400"/>
              <a:gd name="connsiteY2" fmla="*/ 6350 h 679427"/>
              <a:gd name="connsiteX3" fmla="*/ 6350 w 215400"/>
              <a:gd name="connsiteY3" fmla="*/ 6350 h 679427"/>
              <a:gd name="connsiteX4" fmla="*/ 6350 w 215400"/>
              <a:gd name="connsiteY4" fmla="*/ 673077 h 679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400" h="679427">
                <a:moveTo>
                  <a:pt x="6350" y="673077"/>
                </a:moveTo>
                <a:lnTo>
                  <a:pt x="209050" y="673077"/>
                </a:lnTo>
                <a:lnTo>
                  <a:pt x="209050" y="6350"/>
                </a:lnTo>
                <a:lnTo>
                  <a:pt x="6350" y="6350"/>
                </a:lnTo>
                <a:lnTo>
                  <a:pt x="6350" y="673077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77107" y="2184563"/>
            <a:ext cx="207614" cy="431659"/>
          </a:xfrm>
          <a:custGeom>
            <a:avLst/>
            <a:gdLst>
              <a:gd name="connsiteX0" fmla="*/ 6350 w 207614"/>
              <a:gd name="connsiteY0" fmla="*/ 425309 h 431659"/>
              <a:gd name="connsiteX1" fmla="*/ 201264 w 207614"/>
              <a:gd name="connsiteY1" fmla="*/ 425309 h 431659"/>
              <a:gd name="connsiteX2" fmla="*/ 201264 w 207614"/>
              <a:gd name="connsiteY2" fmla="*/ 6350 h 431659"/>
              <a:gd name="connsiteX3" fmla="*/ 6350 w 207614"/>
              <a:gd name="connsiteY3" fmla="*/ 6350 h 431659"/>
              <a:gd name="connsiteX4" fmla="*/ 6350 w 207614"/>
              <a:gd name="connsiteY4" fmla="*/ 425309 h 43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614" h="431659">
                <a:moveTo>
                  <a:pt x="6350" y="425309"/>
                </a:moveTo>
                <a:lnTo>
                  <a:pt x="201264" y="425309"/>
                </a:lnTo>
                <a:lnTo>
                  <a:pt x="201264" y="6350"/>
                </a:lnTo>
                <a:lnTo>
                  <a:pt x="6350" y="6350"/>
                </a:lnTo>
                <a:lnTo>
                  <a:pt x="6350" y="425309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6042" y="2127288"/>
            <a:ext cx="215659" cy="488934"/>
          </a:xfrm>
          <a:custGeom>
            <a:avLst/>
            <a:gdLst>
              <a:gd name="connsiteX0" fmla="*/ 6350 w 215659"/>
              <a:gd name="connsiteY0" fmla="*/ 482584 h 488934"/>
              <a:gd name="connsiteX1" fmla="*/ 209309 w 215659"/>
              <a:gd name="connsiteY1" fmla="*/ 482584 h 488934"/>
              <a:gd name="connsiteX2" fmla="*/ 209309 w 215659"/>
              <a:gd name="connsiteY2" fmla="*/ 6350 h 488934"/>
              <a:gd name="connsiteX3" fmla="*/ 6350 w 215659"/>
              <a:gd name="connsiteY3" fmla="*/ 6350 h 488934"/>
              <a:gd name="connsiteX4" fmla="*/ 6350 w 215659"/>
              <a:gd name="connsiteY4" fmla="*/ 482584 h 4889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659" h="488934">
                <a:moveTo>
                  <a:pt x="6350" y="482584"/>
                </a:moveTo>
                <a:lnTo>
                  <a:pt x="209309" y="482584"/>
                </a:lnTo>
                <a:lnTo>
                  <a:pt x="209309" y="6350"/>
                </a:lnTo>
                <a:lnTo>
                  <a:pt x="6350" y="6350"/>
                </a:lnTo>
                <a:lnTo>
                  <a:pt x="6350" y="482584"/>
                </a:lnTo>
              </a:path>
            </a:pathLst>
          </a:custGeom>
          <a:solidFill>
            <a:srgbClr val="993366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87925" y="2422522"/>
            <a:ext cx="207614" cy="193700"/>
          </a:xfrm>
          <a:custGeom>
            <a:avLst/>
            <a:gdLst>
              <a:gd name="connsiteX0" fmla="*/ 6350 w 207614"/>
              <a:gd name="connsiteY0" fmla="*/ 187350 h 193700"/>
              <a:gd name="connsiteX1" fmla="*/ 201264 w 207614"/>
              <a:gd name="connsiteY1" fmla="*/ 187350 h 193700"/>
              <a:gd name="connsiteX2" fmla="*/ 201264 w 207614"/>
              <a:gd name="connsiteY2" fmla="*/ 6350 h 193700"/>
              <a:gd name="connsiteX3" fmla="*/ 6350 w 207614"/>
              <a:gd name="connsiteY3" fmla="*/ 6350 h 193700"/>
              <a:gd name="connsiteX4" fmla="*/ 6350 w 207614"/>
              <a:gd name="connsiteY4" fmla="*/ 187350 h 1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614" h="193700">
                <a:moveTo>
                  <a:pt x="6350" y="187350"/>
                </a:moveTo>
                <a:lnTo>
                  <a:pt x="201264" y="187350"/>
                </a:lnTo>
                <a:lnTo>
                  <a:pt x="201264" y="6350"/>
                </a:lnTo>
                <a:lnTo>
                  <a:pt x="6350" y="6350"/>
                </a:lnTo>
                <a:lnTo>
                  <a:pt x="6350" y="187350"/>
                </a:lnTo>
              </a:path>
            </a:pathLst>
          </a:custGeom>
          <a:solidFill>
            <a:srgbClr val="993366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72073" y="2479796"/>
            <a:ext cx="215400" cy="136425"/>
          </a:xfrm>
          <a:custGeom>
            <a:avLst/>
            <a:gdLst>
              <a:gd name="connsiteX0" fmla="*/ 6350 w 215400"/>
              <a:gd name="connsiteY0" fmla="*/ 130075 h 136425"/>
              <a:gd name="connsiteX1" fmla="*/ 209050 w 215400"/>
              <a:gd name="connsiteY1" fmla="*/ 130075 h 136425"/>
              <a:gd name="connsiteX2" fmla="*/ 209050 w 215400"/>
              <a:gd name="connsiteY2" fmla="*/ 6350 h 136425"/>
              <a:gd name="connsiteX3" fmla="*/ 6350 w 215400"/>
              <a:gd name="connsiteY3" fmla="*/ 6350 h 136425"/>
              <a:gd name="connsiteX4" fmla="*/ 6350 w 215400"/>
              <a:gd name="connsiteY4" fmla="*/ 130075 h 136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400" h="136425">
                <a:moveTo>
                  <a:pt x="6350" y="130075"/>
                </a:moveTo>
                <a:lnTo>
                  <a:pt x="209050" y="130075"/>
                </a:lnTo>
                <a:lnTo>
                  <a:pt x="209050" y="6350"/>
                </a:lnTo>
                <a:lnTo>
                  <a:pt x="6350" y="6350"/>
                </a:lnTo>
                <a:lnTo>
                  <a:pt x="6350" y="130075"/>
                </a:lnTo>
              </a:path>
            </a:pathLst>
          </a:custGeom>
          <a:solidFill>
            <a:srgbClr val="993366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99053" y="2251014"/>
            <a:ext cx="207614" cy="365208"/>
          </a:xfrm>
          <a:custGeom>
            <a:avLst/>
            <a:gdLst>
              <a:gd name="connsiteX0" fmla="*/ 6350 w 207614"/>
              <a:gd name="connsiteY0" fmla="*/ 358858 h 365208"/>
              <a:gd name="connsiteX1" fmla="*/ 201264 w 207614"/>
              <a:gd name="connsiteY1" fmla="*/ 358858 h 365208"/>
              <a:gd name="connsiteX2" fmla="*/ 201264 w 207614"/>
              <a:gd name="connsiteY2" fmla="*/ 6350 h 365208"/>
              <a:gd name="connsiteX3" fmla="*/ 6350 w 207614"/>
              <a:gd name="connsiteY3" fmla="*/ 6350 h 365208"/>
              <a:gd name="connsiteX4" fmla="*/ 6350 w 207614"/>
              <a:gd name="connsiteY4" fmla="*/ 358858 h 365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614" h="365208">
                <a:moveTo>
                  <a:pt x="6350" y="358858"/>
                </a:moveTo>
                <a:lnTo>
                  <a:pt x="201264" y="358858"/>
                </a:lnTo>
                <a:lnTo>
                  <a:pt x="201264" y="6350"/>
                </a:lnTo>
                <a:lnTo>
                  <a:pt x="6350" y="6350"/>
                </a:lnTo>
                <a:lnTo>
                  <a:pt x="6350" y="358858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2891" y="2470303"/>
            <a:ext cx="215659" cy="145919"/>
          </a:xfrm>
          <a:custGeom>
            <a:avLst/>
            <a:gdLst>
              <a:gd name="connsiteX0" fmla="*/ 6350 w 215659"/>
              <a:gd name="connsiteY0" fmla="*/ 139569 h 145919"/>
              <a:gd name="connsiteX1" fmla="*/ 209309 w 215659"/>
              <a:gd name="connsiteY1" fmla="*/ 139569 h 145919"/>
              <a:gd name="connsiteX2" fmla="*/ 209309 w 215659"/>
              <a:gd name="connsiteY2" fmla="*/ 6350 h 145919"/>
              <a:gd name="connsiteX3" fmla="*/ 6350 w 215659"/>
              <a:gd name="connsiteY3" fmla="*/ 6350 h 145919"/>
              <a:gd name="connsiteX4" fmla="*/ 6350 w 215659"/>
              <a:gd name="connsiteY4" fmla="*/ 139569 h 145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659" h="145919">
                <a:moveTo>
                  <a:pt x="6350" y="139569"/>
                </a:moveTo>
                <a:lnTo>
                  <a:pt x="209309" y="139569"/>
                </a:lnTo>
                <a:lnTo>
                  <a:pt x="209309" y="6350"/>
                </a:lnTo>
                <a:lnTo>
                  <a:pt x="6350" y="6350"/>
                </a:lnTo>
                <a:lnTo>
                  <a:pt x="6350" y="139569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74722" y="2517768"/>
            <a:ext cx="207614" cy="98453"/>
          </a:xfrm>
          <a:custGeom>
            <a:avLst/>
            <a:gdLst>
              <a:gd name="connsiteX0" fmla="*/ 6350 w 207614"/>
              <a:gd name="connsiteY0" fmla="*/ 92103 h 98453"/>
              <a:gd name="connsiteX1" fmla="*/ 201264 w 207614"/>
              <a:gd name="connsiteY1" fmla="*/ 92103 h 98453"/>
              <a:gd name="connsiteX2" fmla="*/ 201264 w 207614"/>
              <a:gd name="connsiteY2" fmla="*/ 6350 h 98453"/>
              <a:gd name="connsiteX3" fmla="*/ 6350 w 207614"/>
              <a:gd name="connsiteY3" fmla="*/ 6350 h 98453"/>
              <a:gd name="connsiteX4" fmla="*/ 6350 w 207614"/>
              <a:gd name="connsiteY4" fmla="*/ 92103 h 984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614" h="98453">
                <a:moveTo>
                  <a:pt x="6350" y="92103"/>
                </a:moveTo>
                <a:lnTo>
                  <a:pt x="201264" y="92103"/>
                </a:lnTo>
                <a:lnTo>
                  <a:pt x="201264" y="6350"/>
                </a:lnTo>
                <a:lnTo>
                  <a:pt x="6350" y="6350"/>
                </a:lnTo>
                <a:lnTo>
                  <a:pt x="6350" y="92103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93916" y="2508275"/>
            <a:ext cx="207614" cy="107946"/>
          </a:xfrm>
          <a:custGeom>
            <a:avLst/>
            <a:gdLst>
              <a:gd name="connsiteX0" fmla="*/ 6350 w 207614"/>
              <a:gd name="connsiteY0" fmla="*/ 101596 h 107946"/>
              <a:gd name="connsiteX1" fmla="*/ 201264 w 207614"/>
              <a:gd name="connsiteY1" fmla="*/ 101596 h 107946"/>
              <a:gd name="connsiteX2" fmla="*/ 201264 w 207614"/>
              <a:gd name="connsiteY2" fmla="*/ 6350 h 107946"/>
              <a:gd name="connsiteX3" fmla="*/ 6350 w 207614"/>
              <a:gd name="connsiteY3" fmla="*/ 6350 h 107946"/>
              <a:gd name="connsiteX4" fmla="*/ 6350 w 207614"/>
              <a:gd name="connsiteY4" fmla="*/ 101596 h 1079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614" h="107946">
                <a:moveTo>
                  <a:pt x="6350" y="101596"/>
                </a:moveTo>
                <a:lnTo>
                  <a:pt x="201264" y="101596"/>
                </a:lnTo>
                <a:lnTo>
                  <a:pt x="201264" y="6350"/>
                </a:lnTo>
                <a:lnTo>
                  <a:pt x="6350" y="6350"/>
                </a:lnTo>
                <a:lnTo>
                  <a:pt x="6350" y="101596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5851" y="2565550"/>
            <a:ext cx="207614" cy="50672"/>
          </a:xfrm>
          <a:custGeom>
            <a:avLst/>
            <a:gdLst>
              <a:gd name="connsiteX0" fmla="*/ 0 w 207614"/>
              <a:gd name="connsiteY0" fmla="*/ 25336 h 50672"/>
              <a:gd name="connsiteX1" fmla="*/ 207614 w 207614"/>
              <a:gd name="connsiteY1" fmla="*/ 25336 h 50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7614" h="50672">
                <a:moveTo>
                  <a:pt x="0" y="25336"/>
                </a:moveTo>
                <a:lnTo>
                  <a:pt x="207614" y="25336"/>
                </a:lnTo>
              </a:path>
            </a:pathLst>
          </a:custGeom>
          <a:ln w="508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69584" y="2565550"/>
            <a:ext cx="207873" cy="50672"/>
          </a:xfrm>
          <a:custGeom>
            <a:avLst/>
            <a:gdLst>
              <a:gd name="connsiteX0" fmla="*/ 0 w 207873"/>
              <a:gd name="connsiteY0" fmla="*/ 25336 h 50672"/>
              <a:gd name="connsiteX1" fmla="*/ 207873 w 207873"/>
              <a:gd name="connsiteY1" fmla="*/ 25336 h 50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7873" h="50672">
                <a:moveTo>
                  <a:pt x="0" y="25336"/>
                </a:moveTo>
                <a:lnTo>
                  <a:pt x="207873" y="25336"/>
                </a:lnTo>
              </a:path>
            </a:pathLst>
          </a:custGeom>
          <a:ln w="50800">
            <a:solidFill>
              <a:srgbClr val="cc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689029"/>
            <a:ext cx="21381" cy="1927192"/>
          </a:xfrm>
          <a:custGeom>
            <a:avLst/>
            <a:gdLst>
              <a:gd name="connsiteX0" fmla="*/ 6350 w 21381"/>
              <a:gd name="connsiteY0" fmla="*/ 6350 h 1927192"/>
              <a:gd name="connsiteX1" fmla="*/ 6350 w 21381"/>
              <a:gd name="connsiteY1" fmla="*/ 1920842 h 1927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381" h="1927192">
                <a:moveTo>
                  <a:pt x="6350" y="6350"/>
                </a:moveTo>
                <a:lnTo>
                  <a:pt x="6350" y="192084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86" y="2603522"/>
            <a:ext cx="43844" cy="21381"/>
          </a:xfrm>
          <a:custGeom>
            <a:avLst/>
            <a:gdLst>
              <a:gd name="connsiteX0" fmla="*/ 6350 w 43844"/>
              <a:gd name="connsiteY0" fmla="*/ 6350 h 21381"/>
              <a:gd name="connsiteX1" fmla="*/ 37494 w 43844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44" h="21381">
                <a:moveTo>
                  <a:pt x="6350" y="6350"/>
                </a:moveTo>
                <a:lnTo>
                  <a:pt x="37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86" y="2327275"/>
            <a:ext cx="43844" cy="21381"/>
          </a:xfrm>
          <a:custGeom>
            <a:avLst/>
            <a:gdLst>
              <a:gd name="connsiteX0" fmla="*/ 6350 w 43844"/>
              <a:gd name="connsiteY0" fmla="*/ 6350 h 21381"/>
              <a:gd name="connsiteX1" fmla="*/ 37494 w 43844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44" h="21381">
                <a:moveTo>
                  <a:pt x="6350" y="6350"/>
                </a:moveTo>
                <a:lnTo>
                  <a:pt x="37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86" y="2060521"/>
            <a:ext cx="43844" cy="21381"/>
          </a:xfrm>
          <a:custGeom>
            <a:avLst/>
            <a:gdLst>
              <a:gd name="connsiteX0" fmla="*/ 6350 w 43844"/>
              <a:gd name="connsiteY0" fmla="*/ 6350 h 21381"/>
              <a:gd name="connsiteX1" fmla="*/ 37494 w 43844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44" h="21381">
                <a:moveTo>
                  <a:pt x="6350" y="6350"/>
                </a:moveTo>
                <a:lnTo>
                  <a:pt x="37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86" y="1784273"/>
            <a:ext cx="43844" cy="21381"/>
          </a:xfrm>
          <a:custGeom>
            <a:avLst/>
            <a:gdLst>
              <a:gd name="connsiteX0" fmla="*/ 6350 w 43844"/>
              <a:gd name="connsiteY0" fmla="*/ 6350 h 21381"/>
              <a:gd name="connsiteX1" fmla="*/ 37494 w 43844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44" h="21381">
                <a:moveTo>
                  <a:pt x="6350" y="6350"/>
                </a:moveTo>
                <a:lnTo>
                  <a:pt x="37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86" y="1507962"/>
            <a:ext cx="43844" cy="21381"/>
          </a:xfrm>
          <a:custGeom>
            <a:avLst/>
            <a:gdLst>
              <a:gd name="connsiteX0" fmla="*/ 6350 w 43844"/>
              <a:gd name="connsiteY0" fmla="*/ 6350 h 21381"/>
              <a:gd name="connsiteX1" fmla="*/ 37494 w 43844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44" h="21381">
                <a:moveTo>
                  <a:pt x="6350" y="6350"/>
                </a:moveTo>
                <a:lnTo>
                  <a:pt x="37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86" y="1231778"/>
            <a:ext cx="43844" cy="21381"/>
          </a:xfrm>
          <a:custGeom>
            <a:avLst/>
            <a:gdLst>
              <a:gd name="connsiteX0" fmla="*/ 6350 w 43844"/>
              <a:gd name="connsiteY0" fmla="*/ 6350 h 21381"/>
              <a:gd name="connsiteX1" fmla="*/ 37494 w 43844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44" h="21381">
                <a:moveTo>
                  <a:pt x="6350" y="6350"/>
                </a:moveTo>
                <a:lnTo>
                  <a:pt x="37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86" y="965340"/>
            <a:ext cx="43844" cy="21381"/>
          </a:xfrm>
          <a:custGeom>
            <a:avLst/>
            <a:gdLst>
              <a:gd name="connsiteX0" fmla="*/ 6350 w 43844"/>
              <a:gd name="connsiteY0" fmla="*/ 6350 h 21381"/>
              <a:gd name="connsiteX1" fmla="*/ 37494 w 43844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44" h="21381">
                <a:moveTo>
                  <a:pt x="6350" y="6350"/>
                </a:moveTo>
                <a:lnTo>
                  <a:pt x="37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86" y="689029"/>
            <a:ext cx="43844" cy="21381"/>
          </a:xfrm>
          <a:custGeom>
            <a:avLst/>
            <a:gdLst>
              <a:gd name="connsiteX0" fmla="*/ 6350 w 43844"/>
              <a:gd name="connsiteY0" fmla="*/ 6350 h 21381"/>
              <a:gd name="connsiteX1" fmla="*/ 37494 w 43844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844" h="21381">
                <a:moveTo>
                  <a:pt x="6350" y="6350"/>
                </a:moveTo>
                <a:lnTo>
                  <a:pt x="37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2603522"/>
            <a:ext cx="3272776" cy="21381"/>
          </a:xfrm>
          <a:custGeom>
            <a:avLst/>
            <a:gdLst>
              <a:gd name="connsiteX0" fmla="*/ 6350 w 3272776"/>
              <a:gd name="connsiteY0" fmla="*/ 6350 h 21381"/>
              <a:gd name="connsiteX1" fmla="*/ 3266426 w 3272776"/>
              <a:gd name="connsiteY1" fmla="*/ 6350 h 21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2776" h="21381">
                <a:moveTo>
                  <a:pt x="6350" y="6350"/>
                </a:moveTo>
                <a:lnTo>
                  <a:pt x="326642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30" y="2603522"/>
            <a:ext cx="21381" cy="50672"/>
          </a:xfrm>
          <a:custGeom>
            <a:avLst/>
            <a:gdLst>
              <a:gd name="connsiteX0" fmla="*/ 6350 w 21381"/>
              <a:gd name="connsiteY0" fmla="*/ 44322 h 50672"/>
              <a:gd name="connsiteX1" fmla="*/ 6350 w 21381"/>
              <a:gd name="connsiteY1" fmla="*/ 6350 h 50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381" h="50672">
                <a:moveTo>
                  <a:pt x="6350" y="4432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37027" y="2603522"/>
            <a:ext cx="21381" cy="50672"/>
          </a:xfrm>
          <a:custGeom>
            <a:avLst/>
            <a:gdLst>
              <a:gd name="connsiteX0" fmla="*/ 6350 w 21381"/>
              <a:gd name="connsiteY0" fmla="*/ 44322 h 50672"/>
              <a:gd name="connsiteX1" fmla="*/ 6350 w 21381"/>
              <a:gd name="connsiteY1" fmla="*/ 6350 h 50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381" h="50672">
                <a:moveTo>
                  <a:pt x="6350" y="4432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28962" y="2603522"/>
            <a:ext cx="21381" cy="50672"/>
          </a:xfrm>
          <a:custGeom>
            <a:avLst/>
            <a:gdLst>
              <a:gd name="connsiteX0" fmla="*/ 6350 w 21381"/>
              <a:gd name="connsiteY0" fmla="*/ 44322 h 50672"/>
              <a:gd name="connsiteX1" fmla="*/ 6350 w 21381"/>
              <a:gd name="connsiteY1" fmla="*/ 6350 h 50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381" h="50672">
                <a:moveTo>
                  <a:pt x="6350" y="4432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3007" y="2603522"/>
            <a:ext cx="21381" cy="50672"/>
          </a:xfrm>
          <a:custGeom>
            <a:avLst/>
            <a:gdLst>
              <a:gd name="connsiteX0" fmla="*/ 6350 w 21381"/>
              <a:gd name="connsiteY0" fmla="*/ 44322 h 50672"/>
              <a:gd name="connsiteX1" fmla="*/ 6350 w 21381"/>
              <a:gd name="connsiteY1" fmla="*/ 6350 h 50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381" h="50672">
                <a:moveTo>
                  <a:pt x="6350" y="4432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5005" y="1247937"/>
            <a:ext cx="904754" cy="809439"/>
          </a:xfrm>
          <a:custGeom>
            <a:avLst/>
            <a:gdLst>
              <a:gd name="connsiteX0" fmla="*/ 0 w 904754"/>
              <a:gd name="connsiteY0" fmla="*/ 809439 h 809439"/>
              <a:gd name="connsiteX1" fmla="*/ 904754 w 904754"/>
              <a:gd name="connsiteY1" fmla="*/ 809439 h 809439"/>
              <a:gd name="connsiteX2" fmla="*/ 904754 w 904754"/>
              <a:gd name="connsiteY2" fmla="*/ 0 h 809439"/>
              <a:gd name="connsiteX3" fmla="*/ 0 w 904754"/>
              <a:gd name="connsiteY3" fmla="*/ 0 h 809439"/>
              <a:gd name="connsiteX4" fmla="*/ 0 w 904754"/>
              <a:gd name="connsiteY4" fmla="*/ 809439 h 809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4754" h="809439">
                <a:moveTo>
                  <a:pt x="0" y="809439"/>
                </a:moveTo>
                <a:lnTo>
                  <a:pt x="904754" y="809439"/>
                </a:lnTo>
                <a:lnTo>
                  <a:pt x="904754" y="0"/>
                </a:lnTo>
                <a:lnTo>
                  <a:pt x="0" y="0"/>
                </a:lnTo>
                <a:lnTo>
                  <a:pt x="0" y="80943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7586" y="1317532"/>
            <a:ext cx="67462" cy="79467"/>
          </a:xfrm>
          <a:custGeom>
            <a:avLst/>
            <a:gdLst>
              <a:gd name="connsiteX0" fmla="*/ 6350 w 67462"/>
              <a:gd name="connsiteY0" fmla="*/ 73117 h 79467"/>
              <a:gd name="connsiteX1" fmla="*/ 61112 w 67462"/>
              <a:gd name="connsiteY1" fmla="*/ 73117 h 79467"/>
              <a:gd name="connsiteX2" fmla="*/ 61112 w 67462"/>
              <a:gd name="connsiteY2" fmla="*/ 6350 h 79467"/>
              <a:gd name="connsiteX3" fmla="*/ 6350 w 67462"/>
              <a:gd name="connsiteY3" fmla="*/ 6350 h 79467"/>
              <a:gd name="connsiteX4" fmla="*/ 6350 w 67462"/>
              <a:gd name="connsiteY4" fmla="*/ 73117 h 79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462" h="79467">
                <a:moveTo>
                  <a:pt x="6350" y="73117"/>
                </a:moveTo>
                <a:lnTo>
                  <a:pt x="61112" y="73117"/>
                </a:lnTo>
                <a:lnTo>
                  <a:pt x="61112" y="6350"/>
                </a:lnTo>
                <a:lnTo>
                  <a:pt x="6350" y="6350"/>
                </a:lnTo>
                <a:lnTo>
                  <a:pt x="6350" y="73117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7586" y="1517518"/>
            <a:ext cx="67462" cy="79467"/>
          </a:xfrm>
          <a:custGeom>
            <a:avLst/>
            <a:gdLst>
              <a:gd name="connsiteX0" fmla="*/ 6350 w 67462"/>
              <a:gd name="connsiteY0" fmla="*/ 73117 h 79467"/>
              <a:gd name="connsiteX1" fmla="*/ 61112 w 67462"/>
              <a:gd name="connsiteY1" fmla="*/ 73117 h 79467"/>
              <a:gd name="connsiteX2" fmla="*/ 61112 w 67462"/>
              <a:gd name="connsiteY2" fmla="*/ 6350 h 79467"/>
              <a:gd name="connsiteX3" fmla="*/ 6350 w 67462"/>
              <a:gd name="connsiteY3" fmla="*/ 6350 h 79467"/>
              <a:gd name="connsiteX4" fmla="*/ 6350 w 67462"/>
              <a:gd name="connsiteY4" fmla="*/ 73117 h 79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462" h="79467">
                <a:moveTo>
                  <a:pt x="6350" y="73117"/>
                </a:moveTo>
                <a:lnTo>
                  <a:pt x="61112" y="73117"/>
                </a:lnTo>
                <a:lnTo>
                  <a:pt x="61112" y="6350"/>
                </a:lnTo>
                <a:lnTo>
                  <a:pt x="6350" y="6350"/>
                </a:lnTo>
                <a:lnTo>
                  <a:pt x="6350" y="73117"/>
                </a:lnTo>
              </a:path>
            </a:pathLst>
          </a:custGeom>
          <a:solidFill>
            <a:srgbClr val="993366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7586" y="1717822"/>
            <a:ext cx="67462" cy="79151"/>
          </a:xfrm>
          <a:custGeom>
            <a:avLst/>
            <a:gdLst>
              <a:gd name="connsiteX0" fmla="*/ 6350 w 67462"/>
              <a:gd name="connsiteY0" fmla="*/ 72801 h 79151"/>
              <a:gd name="connsiteX1" fmla="*/ 61112 w 67462"/>
              <a:gd name="connsiteY1" fmla="*/ 72801 h 79151"/>
              <a:gd name="connsiteX2" fmla="*/ 61112 w 67462"/>
              <a:gd name="connsiteY2" fmla="*/ 6350 h 79151"/>
              <a:gd name="connsiteX3" fmla="*/ 6350 w 67462"/>
              <a:gd name="connsiteY3" fmla="*/ 6350 h 79151"/>
              <a:gd name="connsiteX4" fmla="*/ 6350 w 67462"/>
              <a:gd name="connsiteY4" fmla="*/ 72801 h 79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462" h="79151">
                <a:moveTo>
                  <a:pt x="6350" y="72801"/>
                </a:moveTo>
                <a:lnTo>
                  <a:pt x="61112" y="72801"/>
                </a:lnTo>
                <a:lnTo>
                  <a:pt x="61112" y="6350"/>
                </a:lnTo>
                <a:lnTo>
                  <a:pt x="6350" y="6350"/>
                </a:lnTo>
                <a:lnTo>
                  <a:pt x="6350" y="72801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7586" y="1917808"/>
            <a:ext cx="67462" cy="79151"/>
          </a:xfrm>
          <a:custGeom>
            <a:avLst/>
            <a:gdLst>
              <a:gd name="connsiteX0" fmla="*/ 6350 w 67462"/>
              <a:gd name="connsiteY0" fmla="*/ 72801 h 79151"/>
              <a:gd name="connsiteX1" fmla="*/ 61112 w 67462"/>
              <a:gd name="connsiteY1" fmla="*/ 72801 h 79151"/>
              <a:gd name="connsiteX2" fmla="*/ 61112 w 67462"/>
              <a:gd name="connsiteY2" fmla="*/ 6350 h 79151"/>
              <a:gd name="connsiteX3" fmla="*/ 6350 w 67462"/>
              <a:gd name="connsiteY3" fmla="*/ 6350 h 79151"/>
              <a:gd name="connsiteX4" fmla="*/ 6350 w 67462"/>
              <a:gd name="connsiteY4" fmla="*/ 72801 h 79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462" h="79151">
                <a:moveTo>
                  <a:pt x="6350" y="72801"/>
                </a:moveTo>
                <a:lnTo>
                  <a:pt x="61112" y="72801"/>
                </a:lnTo>
                <a:lnTo>
                  <a:pt x="61112" y="6350"/>
                </a:lnTo>
                <a:lnTo>
                  <a:pt x="6350" y="6350"/>
                </a:lnTo>
                <a:lnTo>
                  <a:pt x="6350" y="72801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980" y="489043"/>
            <a:ext cx="4746702" cy="2746441"/>
          </a:xfrm>
          <a:custGeom>
            <a:avLst/>
            <a:gdLst>
              <a:gd name="connsiteX0" fmla="*/ 6350 w 4746702"/>
              <a:gd name="connsiteY0" fmla="*/ 2740091 h 2746441"/>
              <a:gd name="connsiteX1" fmla="*/ 4740351 w 4746702"/>
              <a:gd name="connsiteY1" fmla="*/ 2740091 h 2746441"/>
              <a:gd name="connsiteX2" fmla="*/ 4740351 w 4746702"/>
              <a:gd name="connsiteY2" fmla="*/ 6350 h 2746441"/>
              <a:gd name="connsiteX3" fmla="*/ 6350 w 4746702"/>
              <a:gd name="connsiteY3" fmla="*/ 6350 h 2746441"/>
              <a:gd name="connsiteX4" fmla="*/ 6350 w 4746702"/>
              <a:gd name="connsiteY4" fmla="*/ 2740091 h 2746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46702" h="2746441">
                <a:moveTo>
                  <a:pt x="6350" y="2740091"/>
                </a:moveTo>
                <a:lnTo>
                  <a:pt x="4740351" y="2740091"/>
                </a:lnTo>
                <a:lnTo>
                  <a:pt x="4740351" y="6350"/>
                </a:lnTo>
                <a:lnTo>
                  <a:pt x="6350" y="6350"/>
                </a:lnTo>
                <a:lnTo>
                  <a:pt x="6350" y="27400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1287" y="436564"/>
            <a:ext cx="4841873" cy="2851149"/>
          </a:xfrm>
          <a:custGeom>
            <a:avLst/>
            <a:gdLst>
              <a:gd name="connsiteX0" fmla="*/ 6350 w 4841873"/>
              <a:gd name="connsiteY0" fmla="*/ 6350 h 2851149"/>
              <a:gd name="connsiteX1" fmla="*/ 4835523 w 4841873"/>
              <a:gd name="connsiteY1" fmla="*/ 6350 h 2851149"/>
              <a:gd name="connsiteX2" fmla="*/ 4835523 w 4841873"/>
              <a:gd name="connsiteY2" fmla="*/ 2844799 h 2851149"/>
              <a:gd name="connsiteX3" fmla="*/ 6350 w 4841873"/>
              <a:gd name="connsiteY3" fmla="*/ 2844799 h 2851149"/>
              <a:gd name="connsiteX4" fmla="*/ 6350 w 4841873"/>
              <a:gd name="connsiteY4" fmla="*/ 6350 h 2851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41873" h="2851149">
                <a:moveTo>
                  <a:pt x="6350" y="6350"/>
                </a:moveTo>
                <a:lnTo>
                  <a:pt x="4835523" y="6350"/>
                </a:lnTo>
                <a:lnTo>
                  <a:pt x="4835523" y="2844799"/>
                </a:lnTo>
                <a:lnTo>
                  <a:pt x="6350" y="284479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53023" y="428626"/>
            <a:ext cx="3714749" cy="2800349"/>
          </a:xfrm>
          <a:custGeom>
            <a:avLst/>
            <a:gdLst>
              <a:gd name="connsiteX0" fmla="*/ 28575 w 3714749"/>
              <a:gd name="connsiteY0" fmla="*/ 28575 h 2800349"/>
              <a:gd name="connsiteX1" fmla="*/ 3686173 w 3714749"/>
              <a:gd name="connsiteY1" fmla="*/ 28575 h 2800349"/>
              <a:gd name="connsiteX2" fmla="*/ 3686173 w 3714749"/>
              <a:gd name="connsiteY2" fmla="*/ 2771774 h 2800349"/>
              <a:gd name="connsiteX3" fmla="*/ 28575 w 3714749"/>
              <a:gd name="connsiteY3" fmla="*/ 2771774 h 2800349"/>
              <a:gd name="connsiteX4" fmla="*/ 28575 w 3714749"/>
              <a:gd name="connsiteY4" fmla="*/ 28575 h 28003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4749" h="2800349">
                <a:moveTo>
                  <a:pt x="28575" y="28575"/>
                </a:moveTo>
                <a:lnTo>
                  <a:pt x="3686173" y="28575"/>
                </a:lnTo>
                <a:lnTo>
                  <a:pt x="3686173" y="2771774"/>
                </a:lnTo>
                <a:lnTo>
                  <a:pt x="28575" y="2771774"/>
                </a:lnTo>
                <a:lnTo>
                  <a:pt x="28575" y="28575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7224" y="3705225"/>
            <a:ext cx="3714749" cy="2800349"/>
          </a:xfrm>
          <a:custGeom>
            <a:avLst/>
            <a:gdLst>
              <a:gd name="connsiteX0" fmla="*/ 28575 w 3714749"/>
              <a:gd name="connsiteY0" fmla="*/ 28575 h 2800349"/>
              <a:gd name="connsiteX1" fmla="*/ 3686174 w 3714749"/>
              <a:gd name="connsiteY1" fmla="*/ 28575 h 2800349"/>
              <a:gd name="connsiteX2" fmla="*/ 3686174 w 3714749"/>
              <a:gd name="connsiteY2" fmla="*/ 2771774 h 2800349"/>
              <a:gd name="connsiteX3" fmla="*/ 28575 w 3714749"/>
              <a:gd name="connsiteY3" fmla="*/ 2771774 h 2800349"/>
              <a:gd name="connsiteX4" fmla="*/ 28575 w 3714749"/>
              <a:gd name="connsiteY4" fmla="*/ 28575 h 28003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4749" h="2800349">
                <a:moveTo>
                  <a:pt x="28575" y="28575"/>
                </a:moveTo>
                <a:lnTo>
                  <a:pt x="3686174" y="28575"/>
                </a:lnTo>
                <a:lnTo>
                  <a:pt x="3686174" y="2771774"/>
                </a:lnTo>
                <a:lnTo>
                  <a:pt x="28575" y="2771774"/>
                </a:lnTo>
                <a:lnTo>
                  <a:pt x="28575" y="28575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53023" y="3705225"/>
            <a:ext cx="3714749" cy="2800349"/>
          </a:xfrm>
          <a:custGeom>
            <a:avLst/>
            <a:gdLst>
              <a:gd name="connsiteX0" fmla="*/ 28575 w 3714749"/>
              <a:gd name="connsiteY0" fmla="*/ 28575 h 2800349"/>
              <a:gd name="connsiteX1" fmla="*/ 3686173 w 3714749"/>
              <a:gd name="connsiteY1" fmla="*/ 28575 h 2800349"/>
              <a:gd name="connsiteX2" fmla="*/ 3686173 w 3714749"/>
              <a:gd name="connsiteY2" fmla="*/ 2771774 h 2800349"/>
              <a:gd name="connsiteX3" fmla="*/ 28575 w 3714749"/>
              <a:gd name="connsiteY3" fmla="*/ 2771774 h 2800349"/>
              <a:gd name="connsiteX4" fmla="*/ 28575 w 3714749"/>
              <a:gd name="connsiteY4" fmla="*/ 28575 h 28003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14749" h="2800349">
                <a:moveTo>
                  <a:pt x="28575" y="28575"/>
                </a:moveTo>
                <a:lnTo>
                  <a:pt x="3686173" y="28575"/>
                </a:lnTo>
                <a:lnTo>
                  <a:pt x="3686173" y="2771774"/>
                </a:lnTo>
                <a:lnTo>
                  <a:pt x="28575" y="2771774"/>
                </a:lnTo>
                <a:lnTo>
                  <a:pt x="28575" y="28575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0066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37211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8900" y="444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8900" y="37211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92100" y="901700"/>
            <a:ext cx="1016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00"/>
              </a:lnSpc>
              <a:tabLst>
							</a:tabLst>
            </a:pPr>
            <a:r>
              <a:rPr lang="en-US" altLang="zh-CN" sz="799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Execution</a:t>
            </a:r>
            <a:r>
              <a:rPr lang="en-US" altLang="zh-CN" sz="79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9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79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99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(seconds)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609600"/>
            <a:ext cx="101600" cy="204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50800" algn="l"/>
              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40100" y="2705100"/>
            <a:ext cx="50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90700" y="2705100"/>
            <a:ext cx="9779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1700"/>
              </a:lnSpc>
              <a:tabLst>
                <a:tab pos="469900" algn="l"/>
              </a:tabLst>
            </a:pPr>
            <a:r>
              <a:rPr lang="en-US" altLang="zh-CN" sz="97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Block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size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(b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pixels)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1270000"/>
            <a:ext cx="736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Teddy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core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Teddy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cores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Tsukuba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core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Tsukuba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97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46700" y="609600"/>
            <a:ext cx="495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b=3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46700" y="3962400"/>
            <a:ext cx="495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b=7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2705100"/>
            <a:ext cx="4953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97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30200" algn="l"/>
              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b=5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9225" y="933451"/>
            <a:ext cx="22224" cy="2882899"/>
          </a:xfrm>
          <a:custGeom>
            <a:avLst/>
            <a:gdLst>
              <a:gd name="connsiteX0" fmla="*/ 6350 w 22224"/>
              <a:gd name="connsiteY0" fmla="*/ 6350 h 2882899"/>
              <a:gd name="connsiteX1" fmla="*/ 6350 w 22224"/>
              <a:gd name="connsiteY1" fmla="*/ 2876549 h 2882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2882899">
                <a:moveTo>
                  <a:pt x="6350" y="6350"/>
                </a:moveTo>
                <a:lnTo>
                  <a:pt x="6350" y="2876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57475" y="914401"/>
            <a:ext cx="76200" cy="76200"/>
          </a:xfrm>
          <a:custGeom>
            <a:avLst/>
            <a:gdLst>
              <a:gd name="connsiteX0" fmla="*/ 0 w 76200"/>
              <a:gd name="connsiteY0" fmla="*/ 76200 h 76200"/>
              <a:gd name="connsiteX1" fmla="*/ 38100 w 76200"/>
              <a:gd name="connsiteY1" fmla="*/ 0 h 76200"/>
              <a:gd name="connsiteX2" fmla="*/ 76200 w 76200"/>
              <a:gd name="connsiteY2" fmla="*/ 76200 h 76200"/>
              <a:gd name="connsiteX3" fmla="*/ 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76200"/>
                </a:moveTo>
                <a:lnTo>
                  <a:pt x="38100" y="0"/>
                </a:lnTo>
                <a:lnTo>
                  <a:pt x="76200" y="76200"/>
                </a:lnTo>
                <a:lnTo>
                  <a:pt x="0" y="762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57475" y="3771901"/>
            <a:ext cx="76200" cy="76200"/>
          </a:xfrm>
          <a:custGeom>
            <a:avLst/>
            <a:gdLst>
              <a:gd name="connsiteX0" fmla="*/ 76200 w 76200"/>
              <a:gd name="connsiteY0" fmla="*/ 38100 h 76200"/>
              <a:gd name="connsiteX1" fmla="*/ 76200 w 76200"/>
              <a:gd name="connsiteY1" fmla="*/ 38100 h 76200"/>
              <a:gd name="connsiteX2" fmla="*/ 38100 w 76200"/>
              <a:gd name="connsiteY2" fmla="*/ 76200 h 76200"/>
              <a:gd name="connsiteX3" fmla="*/ 0 w 76200"/>
              <a:gd name="connsiteY3" fmla="*/ 38100 h 76200"/>
              <a:gd name="connsiteX4" fmla="*/ 38100 w 76200"/>
              <a:gd name="connsiteY4" fmla="*/ 0 h 76200"/>
              <a:gd name="connsiteX5" fmla="*/ 76200 w 76200"/>
              <a:gd name="connsiteY5" fmla="*/ 38100 h 76200"/>
              <a:gd name="connsiteX6" fmla="*/ 76200 w 76200"/>
              <a:gd name="connsiteY6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lnTo>
                  <a:pt x="76200" y="38100"/>
                </a:lnTo>
                <a:cubicBezTo>
                  <a:pt x="76200" y="59141"/>
                  <a:pt x="59141" y="76200"/>
                  <a:pt x="38100" y="76200"/>
                </a:cubicBezTo>
                <a:cubicBezTo>
                  <a:pt x="17057" y="76200"/>
                  <a:pt x="0" y="59141"/>
                  <a:pt x="0" y="38100"/>
                </a:cubicBez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38100"/>
                  <a:pt x="76200" y="38100"/>
                  <a:pt x="76200" y="381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14525" y="2952750"/>
            <a:ext cx="1485899" cy="76199"/>
          </a:xfrm>
          <a:custGeom>
            <a:avLst/>
            <a:gdLst>
              <a:gd name="connsiteX0" fmla="*/ 19050 w 1485899"/>
              <a:gd name="connsiteY0" fmla="*/ 19050 h 76199"/>
              <a:gd name="connsiteX1" fmla="*/ 1466849 w 1485899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85899" h="76199">
                <a:moveTo>
                  <a:pt x="19050" y="19050"/>
                </a:moveTo>
                <a:lnTo>
                  <a:pt x="1466849" y="19051"/>
                </a:lnTo>
              </a:path>
            </a:pathLst>
          </a:custGeom>
          <a:ln w="38100">
            <a:solidFill>
              <a:srgbClr val="ff99c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0023" y="933451"/>
            <a:ext cx="22224" cy="2882899"/>
          </a:xfrm>
          <a:custGeom>
            <a:avLst/>
            <a:gdLst>
              <a:gd name="connsiteX0" fmla="*/ 6350 w 22224"/>
              <a:gd name="connsiteY0" fmla="*/ 6350 h 2882899"/>
              <a:gd name="connsiteX1" fmla="*/ 6350 w 22224"/>
              <a:gd name="connsiteY1" fmla="*/ 2876549 h 2882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2882899">
                <a:moveTo>
                  <a:pt x="6350" y="6350"/>
                </a:moveTo>
                <a:lnTo>
                  <a:pt x="6350" y="2876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48273" y="914401"/>
            <a:ext cx="76200" cy="76200"/>
          </a:xfrm>
          <a:custGeom>
            <a:avLst/>
            <a:gdLst>
              <a:gd name="connsiteX0" fmla="*/ 0 w 76200"/>
              <a:gd name="connsiteY0" fmla="*/ 76200 h 76200"/>
              <a:gd name="connsiteX1" fmla="*/ 38100 w 76200"/>
              <a:gd name="connsiteY1" fmla="*/ 0 h 76200"/>
              <a:gd name="connsiteX2" fmla="*/ 76200 w 76200"/>
              <a:gd name="connsiteY2" fmla="*/ 76200 h 76200"/>
              <a:gd name="connsiteX3" fmla="*/ 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76200"/>
                </a:moveTo>
                <a:lnTo>
                  <a:pt x="38100" y="0"/>
                </a:lnTo>
                <a:lnTo>
                  <a:pt x="76200" y="76200"/>
                </a:lnTo>
                <a:lnTo>
                  <a:pt x="0" y="762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48273" y="3771901"/>
            <a:ext cx="76200" cy="76200"/>
          </a:xfrm>
          <a:custGeom>
            <a:avLst/>
            <a:gdLst>
              <a:gd name="connsiteX0" fmla="*/ 76200 w 76200"/>
              <a:gd name="connsiteY0" fmla="*/ 38100 h 76200"/>
              <a:gd name="connsiteX1" fmla="*/ 76200 w 76200"/>
              <a:gd name="connsiteY1" fmla="*/ 38100 h 76200"/>
              <a:gd name="connsiteX2" fmla="*/ 38100 w 76200"/>
              <a:gd name="connsiteY2" fmla="*/ 76200 h 76200"/>
              <a:gd name="connsiteX3" fmla="*/ 0 w 76200"/>
              <a:gd name="connsiteY3" fmla="*/ 38100 h 76200"/>
              <a:gd name="connsiteX4" fmla="*/ 38100 w 76200"/>
              <a:gd name="connsiteY4" fmla="*/ 0 h 76200"/>
              <a:gd name="connsiteX5" fmla="*/ 76200 w 76200"/>
              <a:gd name="connsiteY5" fmla="*/ 38100 h 76200"/>
              <a:gd name="connsiteX6" fmla="*/ 76200 w 76200"/>
              <a:gd name="connsiteY6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lnTo>
                  <a:pt x="76200" y="38100"/>
                </a:lnTo>
                <a:cubicBezTo>
                  <a:pt x="76200" y="59141"/>
                  <a:pt x="59142" y="76200"/>
                  <a:pt x="38100" y="76200"/>
                </a:cubicBezTo>
                <a:cubicBezTo>
                  <a:pt x="17058" y="76200"/>
                  <a:pt x="0" y="59141"/>
                  <a:pt x="0" y="38100"/>
                </a:cubicBez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38100"/>
                  <a:pt x="76200" y="38100"/>
                  <a:pt x="76200" y="381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5323" y="2952750"/>
            <a:ext cx="1485899" cy="76199"/>
          </a:xfrm>
          <a:custGeom>
            <a:avLst/>
            <a:gdLst>
              <a:gd name="connsiteX0" fmla="*/ 19050 w 1485899"/>
              <a:gd name="connsiteY0" fmla="*/ 19050 h 76199"/>
              <a:gd name="connsiteX1" fmla="*/ 1466849 w 1485899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85899" h="76199">
                <a:moveTo>
                  <a:pt x="19050" y="19050"/>
                </a:moveTo>
                <a:lnTo>
                  <a:pt x="1466849" y="19051"/>
                </a:lnTo>
              </a:path>
            </a:pathLst>
          </a:custGeom>
          <a:ln w="38100">
            <a:solidFill>
              <a:srgbClr val="ff99c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9225" y="1365250"/>
            <a:ext cx="1079499" cy="2451099"/>
          </a:xfrm>
          <a:custGeom>
            <a:avLst/>
            <a:gdLst>
              <a:gd name="connsiteX0" fmla="*/ 6350 w 1079499"/>
              <a:gd name="connsiteY0" fmla="*/ 2444749 h 2451099"/>
              <a:gd name="connsiteX1" fmla="*/ 1073149 w 1079499"/>
              <a:gd name="connsiteY1" fmla="*/ 6350 h 2451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9499" h="2451099">
                <a:moveTo>
                  <a:pt x="6350" y="2444749"/>
                </a:moveTo>
                <a:lnTo>
                  <a:pt x="1073149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56024" y="1365250"/>
            <a:ext cx="1536699" cy="2451099"/>
          </a:xfrm>
          <a:custGeom>
            <a:avLst/>
            <a:gdLst>
              <a:gd name="connsiteX0" fmla="*/ 1530349 w 1536699"/>
              <a:gd name="connsiteY0" fmla="*/ 2444749 h 2451099"/>
              <a:gd name="connsiteX1" fmla="*/ 6350 w 1536699"/>
              <a:gd name="connsiteY1" fmla="*/ 6350 h 2451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6699" h="2451099">
                <a:moveTo>
                  <a:pt x="1530349" y="24447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36975" y="1333501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1"/>
                  <a:pt x="59141" y="76200"/>
                  <a:pt x="38100" y="76200"/>
                </a:cubicBezTo>
                <a:cubicBezTo>
                  <a:pt x="17057" y="76200"/>
                  <a:pt x="0" y="59141"/>
                  <a:pt x="0" y="38100"/>
                </a:cubicBez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30625" y="1327151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91575" y="3803650"/>
            <a:ext cx="2398798" cy="22224"/>
          </a:xfrm>
          <a:custGeom>
            <a:avLst/>
            <a:gdLst>
              <a:gd name="connsiteX0" fmla="*/ 6350 w 2398798"/>
              <a:gd name="connsiteY0" fmla="*/ 6350 h 22224"/>
              <a:gd name="connsiteX1" fmla="*/ 2392448 w 2398798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98798" h="22224">
                <a:moveTo>
                  <a:pt x="6350" y="6350"/>
                </a:moveTo>
                <a:lnTo>
                  <a:pt x="2392448" y="6350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71775" y="3735398"/>
            <a:ext cx="151552" cy="149203"/>
          </a:xfrm>
          <a:custGeom>
            <a:avLst/>
            <a:gdLst>
              <a:gd name="connsiteX0" fmla="*/ 0 w 151552"/>
              <a:gd name="connsiteY0" fmla="*/ 74601 h 149203"/>
              <a:gd name="connsiteX1" fmla="*/ 134283 w 151552"/>
              <a:gd name="connsiteY1" fmla="*/ 0 h 149203"/>
              <a:gd name="connsiteX2" fmla="*/ 134283 w 151552"/>
              <a:gd name="connsiteY2" fmla="*/ 0 h 149203"/>
              <a:gd name="connsiteX3" fmla="*/ 151552 w 151552"/>
              <a:gd name="connsiteY3" fmla="*/ 4934 h 149203"/>
              <a:gd name="connsiteX4" fmla="*/ 151552 w 151552"/>
              <a:gd name="connsiteY4" fmla="*/ 4934 h 149203"/>
              <a:gd name="connsiteX5" fmla="*/ 146617 w 151552"/>
              <a:gd name="connsiteY5" fmla="*/ 22203 h 149203"/>
              <a:gd name="connsiteX6" fmla="*/ 146617 w 151552"/>
              <a:gd name="connsiteY6" fmla="*/ 22203 h 149203"/>
              <a:gd name="connsiteX7" fmla="*/ 52301 w 151552"/>
              <a:gd name="connsiteY7" fmla="*/ 74601 h 149203"/>
              <a:gd name="connsiteX8" fmla="*/ 146617 w 151552"/>
              <a:gd name="connsiteY8" fmla="*/ 127000 h 149203"/>
              <a:gd name="connsiteX9" fmla="*/ 146617 w 151552"/>
              <a:gd name="connsiteY9" fmla="*/ 127000 h 149203"/>
              <a:gd name="connsiteX10" fmla="*/ 151552 w 151552"/>
              <a:gd name="connsiteY10" fmla="*/ 144269 h 149203"/>
              <a:gd name="connsiteX11" fmla="*/ 151552 w 151552"/>
              <a:gd name="connsiteY11" fmla="*/ 144269 h 149203"/>
              <a:gd name="connsiteX12" fmla="*/ 151552 w 151552"/>
              <a:gd name="connsiteY12" fmla="*/ 144269 h 149203"/>
              <a:gd name="connsiteX13" fmla="*/ 134283 w 151552"/>
              <a:gd name="connsiteY13" fmla="*/ 149203 h 149203"/>
              <a:gd name="connsiteX14" fmla="*/ 0 w 151552"/>
              <a:gd name="connsiteY14" fmla="*/ 74601 h 149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51552" h="149203">
                <a:moveTo>
                  <a:pt x="0" y="74601"/>
                </a:moveTo>
                <a:lnTo>
                  <a:pt x="134283" y="0"/>
                </a:lnTo>
                <a:lnTo>
                  <a:pt x="134283" y="0"/>
                </a:lnTo>
                <a:cubicBezTo>
                  <a:pt x="140413" y="-3405"/>
                  <a:pt x="148145" y="-1197"/>
                  <a:pt x="151552" y="4934"/>
                </a:cubicBezTo>
                <a:lnTo>
                  <a:pt x="151552" y="4934"/>
                </a:lnTo>
                <a:cubicBezTo>
                  <a:pt x="154959" y="11065"/>
                  <a:pt x="152749" y="18797"/>
                  <a:pt x="146617" y="22203"/>
                </a:cubicBezTo>
                <a:cubicBezTo>
                  <a:pt x="146617" y="22203"/>
                  <a:pt x="146617" y="22203"/>
                  <a:pt x="146617" y="22203"/>
                </a:cubicBezTo>
                <a:lnTo>
                  <a:pt x="52301" y="74601"/>
                </a:lnTo>
                <a:lnTo>
                  <a:pt x="146617" y="127000"/>
                </a:lnTo>
                <a:lnTo>
                  <a:pt x="146617" y="127000"/>
                </a:lnTo>
                <a:cubicBezTo>
                  <a:pt x="152749" y="130406"/>
                  <a:pt x="154959" y="138138"/>
                  <a:pt x="151552" y="144269"/>
                </a:cubicBezTo>
                <a:cubicBezTo>
                  <a:pt x="151552" y="144269"/>
                  <a:pt x="151552" y="144269"/>
                  <a:pt x="151552" y="144269"/>
                </a:cubicBezTo>
                <a:lnTo>
                  <a:pt x="151552" y="144269"/>
                </a:lnTo>
                <a:cubicBezTo>
                  <a:pt x="148145" y="150401"/>
                  <a:pt x="140413" y="152609"/>
                  <a:pt x="134283" y="149203"/>
                </a:cubicBezTo>
                <a:lnTo>
                  <a:pt x="0" y="74601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58622" y="3735398"/>
            <a:ext cx="151552" cy="149203"/>
          </a:xfrm>
          <a:custGeom>
            <a:avLst/>
            <a:gdLst>
              <a:gd name="connsiteX0" fmla="*/ 151552 w 151552"/>
              <a:gd name="connsiteY0" fmla="*/ 74601 h 149203"/>
              <a:gd name="connsiteX1" fmla="*/ 17269 w 151552"/>
              <a:gd name="connsiteY1" fmla="*/ 149203 h 149203"/>
              <a:gd name="connsiteX2" fmla="*/ 17269 w 151552"/>
              <a:gd name="connsiteY2" fmla="*/ 149203 h 149203"/>
              <a:gd name="connsiteX3" fmla="*/ 0 w 151552"/>
              <a:gd name="connsiteY3" fmla="*/ 144269 h 149203"/>
              <a:gd name="connsiteX4" fmla="*/ 0 w 151552"/>
              <a:gd name="connsiteY4" fmla="*/ 144269 h 149203"/>
              <a:gd name="connsiteX5" fmla="*/ 4933 w 151552"/>
              <a:gd name="connsiteY5" fmla="*/ 127000 h 149203"/>
              <a:gd name="connsiteX6" fmla="*/ 4933 w 151552"/>
              <a:gd name="connsiteY6" fmla="*/ 127000 h 149203"/>
              <a:gd name="connsiteX7" fmla="*/ 99250 w 151552"/>
              <a:gd name="connsiteY7" fmla="*/ 74601 h 149203"/>
              <a:gd name="connsiteX8" fmla="*/ 4933 w 151552"/>
              <a:gd name="connsiteY8" fmla="*/ 22203 h 149203"/>
              <a:gd name="connsiteX9" fmla="*/ 4933 w 151552"/>
              <a:gd name="connsiteY9" fmla="*/ 22203 h 149203"/>
              <a:gd name="connsiteX10" fmla="*/ 0 w 151552"/>
              <a:gd name="connsiteY10" fmla="*/ 4934 h 149203"/>
              <a:gd name="connsiteX11" fmla="*/ 0 w 151552"/>
              <a:gd name="connsiteY11" fmla="*/ 4934 h 149203"/>
              <a:gd name="connsiteX12" fmla="*/ 0 w 151552"/>
              <a:gd name="connsiteY12" fmla="*/ 4934 h 149203"/>
              <a:gd name="connsiteX13" fmla="*/ 17269 w 151552"/>
              <a:gd name="connsiteY13" fmla="*/ 0 h 149203"/>
              <a:gd name="connsiteX14" fmla="*/ 151552 w 151552"/>
              <a:gd name="connsiteY14" fmla="*/ 74601 h 149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51552" h="149203">
                <a:moveTo>
                  <a:pt x="151552" y="74601"/>
                </a:moveTo>
                <a:lnTo>
                  <a:pt x="17269" y="149203"/>
                </a:lnTo>
                <a:lnTo>
                  <a:pt x="17269" y="149203"/>
                </a:lnTo>
                <a:cubicBezTo>
                  <a:pt x="11137" y="152609"/>
                  <a:pt x="3405" y="150401"/>
                  <a:pt x="0" y="144269"/>
                </a:cubicBezTo>
                <a:lnTo>
                  <a:pt x="0" y="144269"/>
                </a:lnTo>
                <a:cubicBezTo>
                  <a:pt x="-3406" y="138138"/>
                  <a:pt x="-1197" y="130406"/>
                  <a:pt x="4933" y="127000"/>
                </a:cubicBezTo>
                <a:cubicBezTo>
                  <a:pt x="4933" y="127000"/>
                  <a:pt x="4933" y="127000"/>
                  <a:pt x="4933" y="127000"/>
                </a:cubicBezTo>
                <a:lnTo>
                  <a:pt x="99250" y="74601"/>
                </a:lnTo>
                <a:lnTo>
                  <a:pt x="4933" y="22203"/>
                </a:lnTo>
                <a:lnTo>
                  <a:pt x="4933" y="22203"/>
                </a:lnTo>
                <a:cubicBezTo>
                  <a:pt x="-1197" y="18797"/>
                  <a:pt x="-3406" y="11065"/>
                  <a:pt x="0" y="4934"/>
                </a:cubicBezTo>
                <a:cubicBezTo>
                  <a:pt x="0" y="4934"/>
                  <a:pt x="0" y="4934"/>
                  <a:pt x="0" y="4934"/>
                </a:cubicBezTo>
                <a:lnTo>
                  <a:pt x="0" y="4934"/>
                </a:lnTo>
                <a:cubicBezTo>
                  <a:pt x="3405" y="-1197"/>
                  <a:pt x="11137" y="-3405"/>
                  <a:pt x="17269" y="0"/>
                </a:cubicBezTo>
                <a:lnTo>
                  <a:pt x="151552" y="74601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27225" y="2889250"/>
            <a:ext cx="22224" cy="317500"/>
          </a:xfrm>
          <a:custGeom>
            <a:avLst/>
            <a:gdLst>
              <a:gd name="connsiteX0" fmla="*/ 6350 w 22224"/>
              <a:gd name="connsiteY0" fmla="*/ 6350 h 317500"/>
              <a:gd name="connsiteX1" fmla="*/ 6350 w 22224"/>
              <a:gd name="connsiteY1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317500">
                <a:moveTo>
                  <a:pt x="6350" y="6350"/>
                </a:moveTo>
                <a:lnTo>
                  <a:pt x="6350" y="311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18023" y="2889250"/>
            <a:ext cx="22224" cy="317500"/>
          </a:xfrm>
          <a:custGeom>
            <a:avLst/>
            <a:gdLst>
              <a:gd name="connsiteX0" fmla="*/ 6350 w 22224"/>
              <a:gd name="connsiteY0" fmla="*/ 6350 h 317500"/>
              <a:gd name="connsiteX1" fmla="*/ 6351 w 22224"/>
              <a:gd name="connsiteY1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317500">
                <a:moveTo>
                  <a:pt x="6350" y="6350"/>
                </a:moveTo>
                <a:lnTo>
                  <a:pt x="6351" y="311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8475" y="29210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124" y="291465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27573" y="29337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21223" y="292735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2625" y="3041650"/>
            <a:ext cx="1104899" cy="22224"/>
          </a:xfrm>
          <a:custGeom>
            <a:avLst/>
            <a:gdLst>
              <a:gd name="connsiteX0" fmla="*/ 6350 w 1104899"/>
              <a:gd name="connsiteY0" fmla="*/ 6350 h 22224"/>
              <a:gd name="connsiteX1" fmla="*/ 1098549 w 1104899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4899" h="22224">
                <a:moveTo>
                  <a:pt x="6350" y="6350"/>
                </a:moveTo>
                <a:lnTo>
                  <a:pt x="1098549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33575" y="3009900"/>
            <a:ext cx="76200" cy="76200"/>
          </a:xfrm>
          <a:custGeom>
            <a:avLst/>
            <a:gdLst>
              <a:gd name="connsiteX0" fmla="*/ 76200 w 76200"/>
              <a:gd name="connsiteY0" fmla="*/ 76200 h 76200"/>
              <a:gd name="connsiteX1" fmla="*/ 0 w 76200"/>
              <a:gd name="connsiteY1" fmla="*/ 38100 h 76200"/>
              <a:gd name="connsiteX2" fmla="*/ 76200 w 76200"/>
              <a:gd name="connsiteY2" fmla="*/ 0 h 76200"/>
              <a:gd name="connsiteX3" fmla="*/ 7620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76200" y="76200"/>
                </a:moveTo>
                <a:lnTo>
                  <a:pt x="0" y="38100"/>
                </a:lnTo>
                <a:lnTo>
                  <a:pt x="76200" y="0"/>
                </a:lnTo>
                <a:lnTo>
                  <a:pt x="76200" y="762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00375" y="3009900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43423" y="3041650"/>
            <a:ext cx="190500" cy="22224"/>
          </a:xfrm>
          <a:custGeom>
            <a:avLst/>
            <a:gdLst>
              <a:gd name="connsiteX0" fmla="*/ 6350 w 190500"/>
              <a:gd name="connsiteY0" fmla="*/ 6350 h 22224"/>
              <a:gd name="connsiteX1" fmla="*/ 184150 w 190500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0" h="22224">
                <a:moveTo>
                  <a:pt x="6350" y="6350"/>
                </a:moveTo>
                <a:lnTo>
                  <a:pt x="184150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24373" y="3009900"/>
            <a:ext cx="76200" cy="76200"/>
          </a:xfrm>
          <a:custGeom>
            <a:avLst/>
            <a:gdLst>
              <a:gd name="connsiteX0" fmla="*/ 76200 w 76200"/>
              <a:gd name="connsiteY0" fmla="*/ 76200 h 76200"/>
              <a:gd name="connsiteX1" fmla="*/ 0 w 76200"/>
              <a:gd name="connsiteY1" fmla="*/ 38100 h 76200"/>
              <a:gd name="connsiteX2" fmla="*/ 76200 w 76200"/>
              <a:gd name="connsiteY2" fmla="*/ 0 h 76200"/>
              <a:gd name="connsiteX3" fmla="*/ 7620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76200" y="76200"/>
                </a:moveTo>
                <a:lnTo>
                  <a:pt x="0" y="38100"/>
                </a:lnTo>
                <a:lnTo>
                  <a:pt x="76200" y="0"/>
                </a:lnTo>
                <a:lnTo>
                  <a:pt x="76200" y="762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76773" y="3009900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56023" y="1390650"/>
            <a:ext cx="22224" cy="2400299"/>
          </a:xfrm>
          <a:custGeom>
            <a:avLst/>
            <a:gdLst>
              <a:gd name="connsiteX0" fmla="*/ 6350 w 22224"/>
              <a:gd name="connsiteY0" fmla="*/ 2393949 h 2400299"/>
              <a:gd name="connsiteX1" fmla="*/ 6350 w 22224"/>
              <a:gd name="connsiteY1" fmla="*/ 6350 h 2400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2400299">
                <a:moveTo>
                  <a:pt x="6350" y="23939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24273" y="3733800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38100 w 76200"/>
              <a:gd name="connsiteY1" fmla="*/ 76200 h 76200"/>
              <a:gd name="connsiteX2" fmla="*/ 76200 w 76200"/>
              <a:gd name="connsiteY2" fmla="*/ 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38100" y="76200"/>
                </a:lnTo>
                <a:lnTo>
                  <a:pt x="76200" y="0"/>
                </a:lnTo>
                <a:lnTo>
                  <a:pt x="0" y="0"/>
                </a:lnTo>
              </a:path>
            </a:pathLst>
          </a:custGeom>
          <a:solidFill>
            <a:srgbClr val="cc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24273" y="1371600"/>
            <a:ext cx="76200" cy="76200"/>
          </a:xfrm>
          <a:custGeom>
            <a:avLst/>
            <a:gdLst>
              <a:gd name="connsiteX0" fmla="*/ 76200 w 76200"/>
              <a:gd name="connsiteY0" fmla="*/ 76200 h 76200"/>
              <a:gd name="connsiteX1" fmla="*/ 38100 w 76200"/>
              <a:gd name="connsiteY1" fmla="*/ 0 h 76200"/>
              <a:gd name="connsiteX2" fmla="*/ 0 w 76200"/>
              <a:gd name="connsiteY2" fmla="*/ 76200 h 76200"/>
              <a:gd name="connsiteX3" fmla="*/ 7620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76200" y="76200"/>
                </a:lnTo>
              </a:path>
            </a:pathLst>
          </a:custGeom>
          <a:solidFill>
            <a:srgbClr val="cc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01786" y="5787169"/>
            <a:ext cx="207216" cy="23321"/>
          </a:xfrm>
          <a:custGeom>
            <a:avLst/>
            <a:gdLst>
              <a:gd name="connsiteX0" fmla="*/ 6350 w 207216"/>
              <a:gd name="connsiteY0" fmla="*/ 6350 h 23321"/>
              <a:gd name="connsiteX1" fmla="*/ 200866 w 207216"/>
              <a:gd name="connsiteY1" fmla="*/ 6350 h 233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7216" h="23321">
                <a:moveTo>
                  <a:pt x="6350" y="6350"/>
                </a:moveTo>
                <a:lnTo>
                  <a:pt x="2008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27347" y="5771269"/>
            <a:ext cx="785997" cy="24008"/>
          </a:xfrm>
          <a:custGeom>
            <a:avLst/>
            <a:gdLst>
              <a:gd name="connsiteX0" fmla="*/ 6350 w 785997"/>
              <a:gd name="connsiteY0" fmla="*/ 6350 h 24008"/>
              <a:gd name="connsiteX1" fmla="*/ 779647 w 785997"/>
              <a:gd name="connsiteY1" fmla="*/ 6350 h 24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85997" h="24008">
                <a:moveTo>
                  <a:pt x="6350" y="6350"/>
                </a:moveTo>
                <a:lnTo>
                  <a:pt x="77964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78890" y="5771269"/>
            <a:ext cx="477849" cy="24008"/>
          </a:xfrm>
          <a:custGeom>
            <a:avLst/>
            <a:gdLst>
              <a:gd name="connsiteX0" fmla="*/ 6350 w 477849"/>
              <a:gd name="connsiteY0" fmla="*/ 6350 h 24008"/>
              <a:gd name="connsiteX1" fmla="*/ 471499 w 477849"/>
              <a:gd name="connsiteY1" fmla="*/ 6350 h 24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7849" h="24008">
                <a:moveTo>
                  <a:pt x="6350" y="6350"/>
                </a:moveTo>
                <a:lnTo>
                  <a:pt x="47149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33898" y="5726113"/>
            <a:ext cx="457199" cy="152399"/>
          </a:xfrm>
          <a:custGeom>
            <a:avLst/>
            <a:gdLst>
              <a:gd name="connsiteX0" fmla="*/ 38100 w 457199"/>
              <a:gd name="connsiteY0" fmla="*/ 38100 h 152399"/>
              <a:gd name="connsiteX1" fmla="*/ 419100 w 457199"/>
              <a:gd name="connsiteY1" fmla="*/ 38100 h 152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199" h="152399">
                <a:moveTo>
                  <a:pt x="38100" y="38100"/>
                </a:moveTo>
                <a:lnTo>
                  <a:pt x="419100" y="38100"/>
                </a:lnTo>
              </a:path>
            </a:pathLst>
          </a:custGeom>
          <a:ln w="762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0598" y="5649913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114300 h 228600"/>
              <a:gd name="connsiteX2" fmla="*/ 0 w 228600"/>
              <a:gd name="connsiteY2" fmla="*/ 228600 h 228600"/>
              <a:gd name="connsiteX3" fmla="*/ 0 w 228600"/>
              <a:gd name="connsiteY3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1143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13423" y="2990850"/>
            <a:ext cx="22224" cy="800100"/>
          </a:xfrm>
          <a:custGeom>
            <a:avLst/>
            <a:gdLst>
              <a:gd name="connsiteX0" fmla="*/ 6350 w 22224"/>
              <a:gd name="connsiteY0" fmla="*/ 6350 h 800100"/>
              <a:gd name="connsiteX1" fmla="*/ 6350 w 22224"/>
              <a:gd name="connsiteY1" fmla="*/ 7937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800100">
                <a:moveTo>
                  <a:pt x="6350" y="6350"/>
                </a:moveTo>
                <a:lnTo>
                  <a:pt x="6350" y="7937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81673" y="2971800"/>
            <a:ext cx="76200" cy="76200"/>
          </a:xfrm>
          <a:custGeom>
            <a:avLst/>
            <a:gdLst>
              <a:gd name="connsiteX0" fmla="*/ 0 w 76200"/>
              <a:gd name="connsiteY0" fmla="*/ 76200 h 76200"/>
              <a:gd name="connsiteX1" fmla="*/ 38100 w 76200"/>
              <a:gd name="connsiteY1" fmla="*/ 0 h 76200"/>
              <a:gd name="connsiteX2" fmla="*/ 76200 w 76200"/>
              <a:gd name="connsiteY2" fmla="*/ 76200 h 76200"/>
              <a:gd name="connsiteX3" fmla="*/ 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76200"/>
                </a:moveTo>
                <a:lnTo>
                  <a:pt x="38100" y="0"/>
                </a:lnTo>
                <a:lnTo>
                  <a:pt x="76200" y="76200"/>
                </a:lnTo>
                <a:lnTo>
                  <a:pt x="0" y="762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81673" y="3733800"/>
            <a:ext cx="76200" cy="76200"/>
          </a:xfrm>
          <a:custGeom>
            <a:avLst/>
            <a:gdLst>
              <a:gd name="connsiteX0" fmla="*/ 76200 w 76200"/>
              <a:gd name="connsiteY0" fmla="*/ 0 h 76200"/>
              <a:gd name="connsiteX1" fmla="*/ 38100 w 76200"/>
              <a:gd name="connsiteY1" fmla="*/ 76200 h 76200"/>
              <a:gd name="connsiteX2" fmla="*/ 0 w 76200"/>
              <a:gd name="connsiteY2" fmla="*/ 0 h 76200"/>
              <a:gd name="connsiteX3" fmla="*/ 7620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76200" y="0"/>
                </a:moveTo>
                <a:lnTo>
                  <a:pt x="38100" y="76200"/>
                </a:lnTo>
                <a:lnTo>
                  <a:pt x="0" y="0"/>
                </a:lnTo>
                <a:lnTo>
                  <a:pt x="762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9100" y="2730500"/>
            <a:ext cx="1905000" cy="1422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62200" y="36576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10200" y="36576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05100" y="30480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62300" y="3060700"/>
            <a:ext cx="16637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447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447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(Baseline)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48100" y="26670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177800"/>
            <a:ext cx="3467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9017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33700" y="25908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49800" y="2590800"/>
            <a:ext cx="26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4572000"/>
            <a:ext cx="7543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standard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considering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similar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triangles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(PO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Ppp’):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17800" y="5435600"/>
            <a:ext cx="139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1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21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0" y="5422900"/>
            <a:ext cx="1155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317500" algn="l"/>
              </a:tabLst>
            </a:pPr>
            <a:r>
              <a:rPr lang="en-US" altLang="zh-CN" sz="2862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169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169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169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26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862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169" u="sng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2169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263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lnSpc>
                <a:spcPts val="28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21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16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6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216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59100" y="5664200"/>
            <a:ext cx="127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6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5397500"/>
            <a:ext cx="3810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39700" algn="l"/>
              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30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64300" y="5638800"/>
            <a:ext cx="139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51500" y="5397500"/>
            <a:ext cx="6731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3400"/>
              </a:lnSpc>
              <a:tabLst>
                <a:tab pos="139700" algn="l"/>
              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3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3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81600" y="5588000"/>
            <a:ext cx="368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6273800"/>
            <a:ext cx="685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39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3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9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239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65300" y="6388100"/>
            <a:ext cx="2184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99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54700" y="32766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" y="165100"/>
            <a:ext cx="8686800" cy="601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(LC)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[66]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Exploits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mutual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relationships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among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neighboring</a:t>
            </a:r>
          </a:p>
          <a:p>
            <a:pPr>
              <a:lnSpc>
                <a:spcPts val="23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explicitly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modeling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continuity</a:t>
            </a:r>
          </a:p>
          <a:p>
            <a:pPr>
              <a:lnSpc>
                <a:spcPts val="23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(significant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improvements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</a:p>
          <a:p>
            <a:pPr>
              <a:lnSpc>
                <a:spcPts val="24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textured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Notable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improvements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compared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state-of-the-art</a:t>
            </a:r>
          </a:p>
          <a:p>
            <a:pPr>
              <a:lnSpc>
                <a:spcPts val="23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37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sec*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Teddy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(unoptimized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code)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4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15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sec*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Teddy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(unoptimized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code)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4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Fixed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		</a:t>
            </a:r>
            <a:r>
              <a:rPr lang="en-US" altLang="zh-CN" sz="16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significantly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reduced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slides/ECVW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2010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paper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[68])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locally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global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approach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Modeling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(3DIM2009)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04800" algn="l"/>
                <a:tab pos="381000" algn="l"/>
                <a:tab pos="457200" algn="l"/>
                <a:tab pos="1206500" algn="l"/>
                <a:tab pos="2552700" algn="l"/>
              </a:tabLst>
            </a:pPr>
            <a:r>
              <a:rPr lang="en-US" altLang="zh-CN" dirty="0" smtClean="0"/>
              <a:t>					</a:t>
            </a:r>
            <a:r>
              <a:rPr lang="en-US" altLang="zh-CN" sz="1400" b="1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www.vision.deis.unibo.it/smatt/lc stereo.htm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6451600"/>
            <a:ext cx="3708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Measurements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performed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2.49GHz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Core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Duo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processor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444500"/>
            <a:ext cx="6248400" cy="604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198" y="3048000"/>
            <a:ext cx="609600" cy="1219200"/>
          </a:xfrm>
          <a:custGeom>
            <a:avLst/>
            <a:gdLst>
              <a:gd name="connsiteX0" fmla="*/ 0 w 609600"/>
              <a:gd name="connsiteY0" fmla="*/ 914400 h 1219200"/>
              <a:gd name="connsiteX1" fmla="*/ 152400 w 609600"/>
              <a:gd name="connsiteY1" fmla="*/ 914400 h 1219200"/>
              <a:gd name="connsiteX2" fmla="*/ 152400 w 609600"/>
              <a:gd name="connsiteY2" fmla="*/ 0 h 1219200"/>
              <a:gd name="connsiteX3" fmla="*/ 457200 w 609600"/>
              <a:gd name="connsiteY3" fmla="*/ 0 h 1219200"/>
              <a:gd name="connsiteX4" fmla="*/ 457200 w 609600"/>
              <a:gd name="connsiteY4" fmla="*/ 914400 h 1219200"/>
              <a:gd name="connsiteX5" fmla="*/ 609600 w 609600"/>
              <a:gd name="connsiteY5" fmla="*/ 914400 h 1219200"/>
              <a:gd name="connsiteX6" fmla="*/ 304800 w 609600"/>
              <a:gd name="connsiteY6" fmla="*/ 1219200 h 1219200"/>
              <a:gd name="connsiteX7" fmla="*/ 0 w 609600"/>
              <a:gd name="connsiteY7" fmla="*/ 91440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9600" h="1219200">
                <a:moveTo>
                  <a:pt x="0" y="914400"/>
                </a:moveTo>
                <a:lnTo>
                  <a:pt x="152400" y="914400"/>
                </a:lnTo>
                <a:lnTo>
                  <a:pt x="152400" y="0"/>
                </a:lnTo>
                <a:lnTo>
                  <a:pt x="457200" y="0"/>
                </a:lnTo>
                <a:lnTo>
                  <a:pt x="457200" y="914400"/>
                </a:lnTo>
                <a:lnTo>
                  <a:pt x="609600" y="914400"/>
                </a:lnTo>
                <a:lnTo>
                  <a:pt x="304800" y="1219200"/>
                </a:lnTo>
                <a:lnTo>
                  <a:pt x="0" y="9144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4800" y="3048000"/>
            <a:ext cx="990600" cy="990600"/>
          </a:xfrm>
          <a:custGeom>
            <a:avLst/>
            <a:gdLst>
              <a:gd name="connsiteX0" fmla="*/ 495300 w 990600"/>
              <a:gd name="connsiteY0" fmla="*/ 265995 h 990600"/>
              <a:gd name="connsiteX1" fmla="*/ 665994 w 990600"/>
              <a:gd name="connsiteY1" fmla="*/ 0 h 990600"/>
              <a:gd name="connsiteX2" fmla="*/ 649163 w 990600"/>
              <a:gd name="connsiteY2" fmla="*/ 244210 h 990600"/>
              <a:gd name="connsiteX3" fmla="*/ 842926 w 990600"/>
              <a:gd name="connsiteY3" fmla="*/ 204403 h 990600"/>
              <a:gd name="connsiteX4" fmla="*/ 765971 w 990600"/>
              <a:gd name="connsiteY4" fmla="*/ 335474 h 990600"/>
              <a:gd name="connsiteX5" fmla="*/ 967531 w 990600"/>
              <a:gd name="connsiteY5" fmla="*/ 373171 h 990600"/>
              <a:gd name="connsiteX6" fmla="*/ 807476 w 990600"/>
              <a:gd name="connsiteY6" fmla="*/ 480395 h 990600"/>
              <a:gd name="connsiteX7" fmla="*/ 990600 w 990600"/>
              <a:gd name="connsiteY7" fmla="*/ 609494 h 990600"/>
              <a:gd name="connsiteX8" fmla="*/ 772162 w 990600"/>
              <a:gd name="connsiteY8" fmla="*/ 593534 h 990600"/>
              <a:gd name="connsiteX9" fmla="*/ 832149 w 990600"/>
              <a:gd name="connsiteY9" fmla="*/ 829857 h 990600"/>
              <a:gd name="connsiteX10" fmla="*/ 642971 w 990600"/>
              <a:gd name="connsiteY10" fmla="*/ 663014 h 990600"/>
              <a:gd name="connsiteX11" fmla="*/ 607521 w 990600"/>
              <a:gd name="connsiteY11" fmla="*/ 905160 h 990600"/>
              <a:gd name="connsiteX12" fmla="*/ 483008 w 990600"/>
              <a:gd name="connsiteY12" fmla="*/ 684936 h 990600"/>
              <a:gd name="connsiteX13" fmla="*/ 389130 w 990600"/>
              <a:gd name="connsiteY13" fmla="*/ 990600 h 990600"/>
              <a:gd name="connsiteX14" fmla="*/ 353818 w 990600"/>
              <a:gd name="connsiteY14" fmla="*/ 716670 h 990600"/>
              <a:gd name="connsiteX15" fmla="*/ 218390 w 990600"/>
              <a:gd name="connsiteY15" fmla="*/ 807935 h 990600"/>
              <a:gd name="connsiteX16" fmla="*/ 259894 w 990600"/>
              <a:gd name="connsiteY16" fmla="*/ 639166 h 990600"/>
              <a:gd name="connsiteX17" fmla="*/ 6191 w 990600"/>
              <a:gd name="connsiteY17" fmla="*/ 668976 h 990600"/>
              <a:gd name="connsiteX18" fmla="*/ 170694 w 990600"/>
              <a:gd name="connsiteY18" fmla="*/ 540014 h 990600"/>
              <a:gd name="connsiteX19" fmla="*/ 0 w 990600"/>
              <a:gd name="connsiteY19" fmla="*/ 395093 h 990600"/>
              <a:gd name="connsiteX20" fmla="*/ 212199 w 990600"/>
              <a:gd name="connsiteY20" fmla="*/ 349324 h 990600"/>
              <a:gd name="connsiteX21" fmla="*/ 16968 w 990600"/>
              <a:gd name="connsiteY21" fmla="*/ 105251 h 990600"/>
              <a:gd name="connsiteX22" fmla="*/ 335335 w 990600"/>
              <a:gd name="connsiteY22" fmla="*/ 289841 h 990600"/>
              <a:gd name="connsiteX23" fmla="*/ 383032 w 990600"/>
              <a:gd name="connsiteY23" fmla="*/ 105251 h 990600"/>
              <a:gd name="connsiteX24" fmla="*/ 495300 w 990600"/>
              <a:gd name="connsiteY24" fmla="*/ 265995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990600" h="990600">
                <a:moveTo>
                  <a:pt x="495300" y="265995"/>
                </a:moveTo>
                <a:lnTo>
                  <a:pt x="665994" y="0"/>
                </a:lnTo>
                <a:lnTo>
                  <a:pt x="649163" y="244210"/>
                </a:lnTo>
                <a:lnTo>
                  <a:pt x="842926" y="204403"/>
                </a:lnTo>
                <a:lnTo>
                  <a:pt x="765971" y="335474"/>
                </a:lnTo>
                <a:lnTo>
                  <a:pt x="967531" y="373171"/>
                </a:lnTo>
                <a:lnTo>
                  <a:pt x="807476" y="480395"/>
                </a:lnTo>
                <a:lnTo>
                  <a:pt x="990600" y="609494"/>
                </a:lnTo>
                <a:lnTo>
                  <a:pt x="772162" y="593534"/>
                </a:lnTo>
                <a:lnTo>
                  <a:pt x="832149" y="829857"/>
                </a:lnTo>
                <a:lnTo>
                  <a:pt x="642971" y="663014"/>
                </a:lnTo>
                <a:lnTo>
                  <a:pt x="607521" y="905160"/>
                </a:lnTo>
                <a:lnTo>
                  <a:pt x="483008" y="684936"/>
                </a:lnTo>
                <a:lnTo>
                  <a:pt x="389130" y="990600"/>
                </a:lnTo>
                <a:lnTo>
                  <a:pt x="353818" y="716670"/>
                </a:lnTo>
                <a:lnTo>
                  <a:pt x="218390" y="807935"/>
                </a:lnTo>
                <a:lnTo>
                  <a:pt x="259894" y="639166"/>
                </a:lnTo>
                <a:lnTo>
                  <a:pt x="6191" y="668976"/>
                </a:lnTo>
                <a:lnTo>
                  <a:pt x="170694" y="540014"/>
                </a:lnTo>
                <a:lnTo>
                  <a:pt x="0" y="395093"/>
                </a:lnTo>
                <a:lnTo>
                  <a:pt x="212199" y="349324"/>
                </a:lnTo>
                <a:lnTo>
                  <a:pt x="16968" y="105251"/>
                </a:lnTo>
                <a:lnTo>
                  <a:pt x="335335" y="289841"/>
                </a:lnTo>
                <a:lnTo>
                  <a:pt x="383032" y="105251"/>
                </a:lnTo>
                <a:lnTo>
                  <a:pt x="495300" y="26599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5750" y="3028950"/>
            <a:ext cx="1028700" cy="1028700"/>
          </a:xfrm>
          <a:custGeom>
            <a:avLst/>
            <a:gdLst>
              <a:gd name="connsiteX0" fmla="*/ 514350 w 1028700"/>
              <a:gd name="connsiteY0" fmla="*/ 285044 h 1028700"/>
              <a:gd name="connsiteX1" fmla="*/ 685045 w 1028700"/>
              <a:gd name="connsiteY1" fmla="*/ 19050 h 1028700"/>
              <a:gd name="connsiteX2" fmla="*/ 668213 w 1028700"/>
              <a:gd name="connsiteY2" fmla="*/ 263260 h 1028700"/>
              <a:gd name="connsiteX3" fmla="*/ 861977 w 1028700"/>
              <a:gd name="connsiteY3" fmla="*/ 223453 h 1028700"/>
              <a:gd name="connsiteX4" fmla="*/ 785022 w 1028700"/>
              <a:gd name="connsiteY4" fmla="*/ 354524 h 1028700"/>
              <a:gd name="connsiteX5" fmla="*/ 986581 w 1028700"/>
              <a:gd name="connsiteY5" fmla="*/ 392221 h 1028700"/>
              <a:gd name="connsiteX6" fmla="*/ 826526 w 1028700"/>
              <a:gd name="connsiteY6" fmla="*/ 499445 h 1028700"/>
              <a:gd name="connsiteX7" fmla="*/ 1009650 w 1028700"/>
              <a:gd name="connsiteY7" fmla="*/ 628543 h 1028700"/>
              <a:gd name="connsiteX8" fmla="*/ 791213 w 1028700"/>
              <a:gd name="connsiteY8" fmla="*/ 612584 h 1028700"/>
              <a:gd name="connsiteX9" fmla="*/ 851199 w 1028700"/>
              <a:gd name="connsiteY9" fmla="*/ 848906 h 1028700"/>
              <a:gd name="connsiteX10" fmla="*/ 662022 w 1028700"/>
              <a:gd name="connsiteY10" fmla="*/ 682063 h 1028700"/>
              <a:gd name="connsiteX11" fmla="*/ 626571 w 1028700"/>
              <a:gd name="connsiteY11" fmla="*/ 924210 h 1028700"/>
              <a:gd name="connsiteX12" fmla="*/ 502059 w 1028700"/>
              <a:gd name="connsiteY12" fmla="*/ 703985 h 1028700"/>
              <a:gd name="connsiteX13" fmla="*/ 408181 w 1028700"/>
              <a:gd name="connsiteY13" fmla="*/ 1009649 h 1028700"/>
              <a:gd name="connsiteX14" fmla="*/ 372868 w 1028700"/>
              <a:gd name="connsiteY14" fmla="*/ 735721 h 1028700"/>
              <a:gd name="connsiteX15" fmla="*/ 237440 w 1028700"/>
              <a:gd name="connsiteY15" fmla="*/ 826985 h 1028700"/>
              <a:gd name="connsiteX16" fmla="*/ 278944 w 1028700"/>
              <a:gd name="connsiteY16" fmla="*/ 658216 h 1028700"/>
              <a:gd name="connsiteX17" fmla="*/ 25241 w 1028700"/>
              <a:gd name="connsiteY17" fmla="*/ 688025 h 1028700"/>
              <a:gd name="connsiteX18" fmla="*/ 189745 w 1028700"/>
              <a:gd name="connsiteY18" fmla="*/ 559064 h 1028700"/>
              <a:gd name="connsiteX19" fmla="*/ 19050 w 1028700"/>
              <a:gd name="connsiteY19" fmla="*/ 414143 h 1028700"/>
              <a:gd name="connsiteX20" fmla="*/ 231249 w 1028700"/>
              <a:gd name="connsiteY20" fmla="*/ 368374 h 1028700"/>
              <a:gd name="connsiteX21" fmla="*/ 36018 w 1028700"/>
              <a:gd name="connsiteY21" fmla="*/ 124301 h 1028700"/>
              <a:gd name="connsiteX22" fmla="*/ 354386 w 1028700"/>
              <a:gd name="connsiteY22" fmla="*/ 308891 h 1028700"/>
              <a:gd name="connsiteX23" fmla="*/ 402082 w 1028700"/>
              <a:gd name="connsiteY23" fmla="*/ 124301 h 1028700"/>
              <a:gd name="connsiteX24" fmla="*/ 514350 w 1028700"/>
              <a:gd name="connsiteY24" fmla="*/ 285044 h 102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028700" h="1028700">
                <a:moveTo>
                  <a:pt x="514350" y="285044"/>
                </a:moveTo>
                <a:lnTo>
                  <a:pt x="685045" y="19050"/>
                </a:lnTo>
                <a:lnTo>
                  <a:pt x="668213" y="263260"/>
                </a:lnTo>
                <a:lnTo>
                  <a:pt x="861977" y="223453"/>
                </a:lnTo>
                <a:lnTo>
                  <a:pt x="785022" y="354524"/>
                </a:lnTo>
                <a:lnTo>
                  <a:pt x="986581" y="392221"/>
                </a:lnTo>
                <a:lnTo>
                  <a:pt x="826526" y="499445"/>
                </a:lnTo>
                <a:lnTo>
                  <a:pt x="1009650" y="628543"/>
                </a:lnTo>
                <a:lnTo>
                  <a:pt x="791213" y="612584"/>
                </a:lnTo>
                <a:lnTo>
                  <a:pt x="851199" y="848906"/>
                </a:lnTo>
                <a:lnTo>
                  <a:pt x="662022" y="682063"/>
                </a:lnTo>
                <a:lnTo>
                  <a:pt x="626571" y="924210"/>
                </a:lnTo>
                <a:lnTo>
                  <a:pt x="502059" y="703985"/>
                </a:lnTo>
                <a:lnTo>
                  <a:pt x="408181" y="1009649"/>
                </a:lnTo>
                <a:lnTo>
                  <a:pt x="372868" y="735721"/>
                </a:lnTo>
                <a:lnTo>
                  <a:pt x="237440" y="826985"/>
                </a:lnTo>
                <a:lnTo>
                  <a:pt x="278944" y="658216"/>
                </a:lnTo>
                <a:lnTo>
                  <a:pt x="25241" y="688025"/>
                </a:lnTo>
                <a:lnTo>
                  <a:pt x="189745" y="559064"/>
                </a:lnTo>
                <a:lnTo>
                  <a:pt x="19050" y="414143"/>
                </a:lnTo>
                <a:lnTo>
                  <a:pt x="231249" y="368374"/>
                </a:lnTo>
                <a:lnTo>
                  <a:pt x="36018" y="124301"/>
                </a:lnTo>
                <a:lnTo>
                  <a:pt x="354386" y="308891"/>
                </a:lnTo>
                <a:lnTo>
                  <a:pt x="402082" y="124301"/>
                </a:lnTo>
                <a:lnTo>
                  <a:pt x="514350" y="28504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1219200"/>
            <a:ext cx="23241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4330700"/>
            <a:ext cx="23241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16200" y="1206500"/>
            <a:ext cx="19812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90800" y="4343400"/>
            <a:ext cx="19939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60900" y="1206500"/>
            <a:ext cx="20955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10100" y="4343400"/>
            <a:ext cx="20955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32600" y="1206500"/>
            <a:ext cx="20955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07200" y="4330700"/>
            <a:ext cx="2095500" cy="1752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70500" y="3505200"/>
            <a:ext cx="50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LC</a:t>
            </a:r>
            <a:r>
              <a:rPr lang="en-US" altLang="zh-CN" sz="1333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65100"/>
            <a:ext cx="78613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8448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FBS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84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Before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(FBS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19(3)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6311900"/>
            <a:ext cx="2794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After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LC</a:t>
            </a:r>
            <a:r>
              <a:rPr lang="en-US" altLang="zh-CN" sz="1333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19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FBS</a:t>
            </a:r>
            <a:r>
              <a:rPr lang="en-US" altLang="zh-CN" sz="1333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19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56100" y="3327400"/>
            <a:ext cx="469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7198" y="3048000"/>
            <a:ext cx="609600" cy="1219200"/>
          </a:xfrm>
          <a:custGeom>
            <a:avLst/>
            <a:gdLst>
              <a:gd name="connsiteX0" fmla="*/ 0 w 609600"/>
              <a:gd name="connsiteY0" fmla="*/ 914400 h 1219200"/>
              <a:gd name="connsiteX1" fmla="*/ 152400 w 609600"/>
              <a:gd name="connsiteY1" fmla="*/ 914400 h 1219200"/>
              <a:gd name="connsiteX2" fmla="*/ 152400 w 609600"/>
              <a:gd name="connsiteY2" fmla="*/ 0 h 1219200"/>
              <a:gd name="connsiteX3" fmla="*/ 457200 w 609600"/>
              <a:gd name="connsiteY3" fmla="*/ 0 h 1219200"/>
              <a:gd name="connsiteX4" fmla="*/ 457200 w 609600"/>
              <a:gd name="connsiteY4" fmla="*/ 914400 h 1219200"/>
              <a:gd name="connsiteX5" fmla="*/ 609600 w 609600"/>
              <a:gd name="connsiteY5" fmla="*/ 914400 h 1219200"/>
              <a:gd name="connsiteX6" fmla="*/ 304800 w 609600"/>
              <a:gd name="connsiteY6" fmla="*/ 1219200 h 1219200"/>
              <a:gd name="connsiteX7" fmla="*/ 0 w 609600"/>
              <a:gd name="connsiteY7" fmla="*/ 91440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9600" h="1219200">
                <a:moveTo>
                  <a:pt x="0" y="914400"/>
                </a:moveTo>
                <a:lnTo>
                  <a:pt x="152400" y="914400"/>
                </a:lnTo>
                <a:lnTo>
                  <a:pt x="152400" y="0"/>
                </a:lnTo>
                <a:lnTo>
                  <a:pt x="457200" y="0"/>
                </a:lnTo>
                <a:lnTo>
                  <a:pt x="457200" y="914400"/>
                </a:lnTo>
                <a:lnTo>
                  <a:pt x="609600" y="914400"/>
                </a:lnTo>
                <a:lnTo>
                  <a:pt x="304800" y="1219200"/>
                </a:lnTo>
                <a:lnTo>
                  <a:pt x="0" y="9144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4800" y="3048000"/>
            <a:ext cx="990600" cy="990600"/>
          </a:xfrm>
          <a:custGeom>
            <a:avLst/>
            <a:gdLst>
              <a:gd name="connsiteX0" fmla="*/ 495300 w 990600"/>
              <a:gd name="connsiteY0" fmla="*/ 265995 h 990600"/>
              <a:gd name="connsiteX1" fmla="*/ 665994 w 990600"/>
              <a:gd name="connsiteY1" fmla="*/ 0 h 990600"/>
              <a:gd name="connsiteX2" fmla="*/ 649163 w 990600"/>
              <a:gd name="connsiteY2" fmla="*/ 244210 h 990600"/>
              <a:gd name="connsiteX3" fmla="*/ 842926 w 990600"/>
              <a:gd name="connsiteY3" fmla="*/ 204403 h 990600"/>
              <a:gd name="connsiteX4" fmla="*/ 765971 w 990600"/>
              <a:gd name="connsiteY4" fmla="*/ 335474 h 990600"/>
              <a:gd name="connsiteX5" fmla="*/ 967531 w 990600"/>
              <a:gd name="connsiteY5" fmla="*/ 373171 h 990600"/>
              <a:gd name="connsiteX6" fmla="*/ 807476 w 990600"/>
              <a:gd name="connsiteY6" fmla="*/ 480395 h 990600"/>
              <a:gd name="connsiteX7" fmla="*/ 990600 w 990600"/>
              <a:gd name="connsiteY7" fmla="*/ 609494 h 990600"/>
              <a:gd name="connsiteX8" fmla="*/ 772162 w 990600"/>
              <a:gd name="connsiteY8" fmla="*/ 593534 h 990600"/>
              <a:gd name="connsiteX9" fmla="*/ 832149 w 990600"/>
              <a:gd name="connsiteY9" fmla="*/ 829857 h 990600"/>
              <a:gd name="connsiteX10" fmla="*/ 642971 w 990600"/>
              <a:gd name="connsiteY10" fmla="*/ 663014 h 990600"/>
              <a:gd name="connsiteX11" fmla="*/ 607521 w 990600"/>
              <a:gd name="connsiteY11" fmla="*/ 905160 h 990600"/>
              <a:gd name="connsiteX12" fmla="*/ 483008 w 990600"/>
              <a:gd name="connsiteY12" fmla="*/ 684936 h 990600"/>
              <a:gd name="connsiteX13" fmla="*/ 389130 w 990600"/>
              <a:gd name="connsiteY13" fmla="*/ 990600 h 990600"/>
              <a:gd name="connsiteX14" fmla="*/ 353818 w 990600"/>
              <a:gd name="connsiteY14" fmla="*/ 716670 h 990600"/>
              <a:gd name="connsiteX15" fmla="*/ 218390 w 990600"/>
              <a:gd name="connsiteY15" fmla="*/ 807935 h 990600"/>
              <a:gd name="connsiteX16" fmla="*/ 259894 w 990600"/>
              <a:gd name="connsiteY16" fmla="*/ 639166 h 990600"/>
              <a:gd name="connsiteX17" fmla="*/ 6191 w 990600"/>
              <a:gd name="connsiteY17" fmla="*/ 668976 h 990600"/>
              <a:gd name="connsiteX18" fmla="*/ 170694 w 990600"/>
              <a:gd name="connsiteY18" fmla="*/ 540014 h 990600"/>
              <a:gd name="connsiteX19" fmla="*/ 0 w 990600"/>
              <a:gd name="connsiteY19" fmla="*/ 395093 h 990600"/>
              <a:gd name="connsiteX20" fmla="*/ 212199 w 990600"/>
              <a:gd name="connsiteY20" fmla="*/ 349324 h 990600"/>
              <a:gd name="connsiteX21" fmla="*/ 16968 w 990600"/>
              <a:gd name="connsiteY21" fmla="*/ 105251 h 990600"/>
              <a:gd name="connsiteX22" fmla="*/ 335335 w 990600"/>
              <a:gd name="connsiteY22" fmla="*/ 289841 h 990600"/>
              <a:gd name="connsiteX23" fmla="*/ 383032 w 990600"/>
              <a:gd name="connsiteY23" fmla="*/ 105251 h 990600"/>
              <a:gd name="connsiteX24" fmla="*/ 495300 w 990600"/>
              <a:gd name="connsiteY24" fmla="*/ 265995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990600" h="990600">
                <a:moveTo>
                  <a:pt x="495300" y="265995"/>
                </a:moveTo>
                <a:lnTo>
                  <a:pt x="665994" y="0"/>
                </a:lnTo>
                <a:lnTo>
                  <a:pt x="649163" y="244210"/>
                </a:lnTo>
                <a:lnTo>
                  <a:pt x="842926" y="204403"/>
                </a:lnTo>
                <a:lnTo>
                  <a:pt x="765971" y="335474"/>
                </a:lnTo>
                <a:lnTo>
                  <a:pt x="967531" y="373171"/>
                </a:lnTo>
                <a:lnTo>
                  <a:pt x="807476" y="480395"/>
                </a:lnTo>
                <a:lnTo>
                  <a:pt x="990600" y="609494"/>
                </a:lnTo>
                <a:lnTo>
                  <a:pt x="772162" y="593534"/>
                </a:lnTo>
                <a:lnTo>
                  <a:pt x="832149" y="829857"/>
                </a:lnTo>
                <a:lnTo>
                  <a:pt x="642971" y="663014"/>
                </a:lnTo>
                <a:lnTo>
                  <a:pt x="607521" y="905160"/>
                </a:lnTo>
                <a:lnTo>
                  <a:pt x="483008" y="684936"/>
                </a:lnTo>
                <a:lnTo>
                  <a:pt x="389130" y="990600"/>
                </a:lnTo>
                <a:lnTo>
                  <a:pt x="353818" y="716670"/>
                </a:lnTo>
                <a:lnTo>
                  <a:pt x="218390" y="807935"/>
                </a:lnTo>
                <a:lnTo>
                  <a:pt x="259894" y="639166"/>
                </a:lnTo>
                <a:lnTo>
                  <a:pt x="6191" y="668976"/>
                </a:lnTo>
                <a:lnTo>
                  <a:pt x="170694" y="540014"/>
                </a:lnTo>
                <a:lnTo>
                  <a:pt x="0" y="395093"/>
                </a:lnTo>
                <a:lnTo>
                  <a:pt x="212199" y="349324"/>
                </a:lnTo>
                <a:lnTo>
                  <a:pt x="16968" y="105251"/>
                </a:lnTo>
                <a:lnTo>
                  <a:pt x="335335" y="289841"/>
                </a:lnTo>
                <a:lnTo>
                  <a:pt x="383032" y="105251"/>
                </a:lnTo>
                <a:lnTo>
                  <a:pt x="495300" y="26599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5750" y="3028950"/>
            <a:ext cx="1028700" cy="1028700"/>
          </a:xfrm>
          <a:custGeom>
            <a:avLst/>
            <a:gdLst>
              <a:gd name="connsiteX0" fmla="*/ 514350 w 1028700"/>
              <a:gd name="connsiteY0" fmla="*/ 285044 h 1028700"/>
              <a:gd name="connsiteX1" fmla="*/ 685045 w 1028700"/>
              <a:gd name="connsiteY1" fmla="*/ 19050 h 1028700"/>
              <a:gd name="connsiteX2" fmla="*/ 668213 w 1028700"/>
              <a:gd name="connsiteY2" fmla="*/ 263260 h 1028700"/>
              <a:gd name="connsiteX3" fmla="*/ 861977 w 1028700"/>
              <a:gd name="connsiteY3" fmla="*/ 223453 h 1028700"/>
              <a:gd name="connsiteX4" fmla="*/ 785022 w 1028700"/>
              <a:gd name="connsiteY4" fmla="*/ 354524 h 1028700"/>
              <a:gd name="connsiteX5" fmla="*/ 986581 w 1028700"/>
              <a:gd name="connsiteY5" fmla="*/ 392221 h 1028700"/>
              <a:gd name="connsiteX6" fmla="*/ 826526 w 1028700"/>
              <a:gd name="connsiteY6" fmla="*/ 499445 h 1028700"/>
              <a:gd name="connsiteX7" fmla="*/ 1009650 w 1028700"/>
              <a:gd name="connsiteY7" fmla="*/ 628543 h 1028700"/>
              <a:gd name="connsiteX8" fmla="*/ 791213 w 1028700"/>
              <a:gd name="connsiteY8" fmla="*/ 612584 h 1028700"/>
              <a:gd name="connsiteX9" fmla="*/ 851199 w 1028700"/>
              <a:gd name="connsiteY9" fmla="*/ 848906 h 1028700"/>
              <a:gd name="connsiteX10" fmla="*/ 662022 w 1028700"/>
              <a:gd name="connsiteY10" fmla="*/ 682063 h 1028700"/>
              <a:gd name="connsiteX11" fmla="*/ 626571 w 1028700"/>
              <a:gd name="connsiteY11" fmla="*/ 924210 h 1028700"/>
              <a:gd name="connsiteX12" fmla="*/ 502059 w 1028700"/>
              <a:gd name="connsiteY12" fmla="*/ 703985 h 1028700"/>
              <a:gd name="connsiteX13" fmla="*/ 408181 w 1028700"/>
              <a:gd name="connsiteY13" fmla="*/ 1009649 h 1028700"/>
              <a:gd name="connsiteX14" fmla="*/ 372868 w 1028700"/>
              <a:gd name="connsiteY14" fmla="*/ 735721 h 1028700"/>
              <a:gd name="connsiteX15" fmla="*/ 237440 w 1028700"/>
              <a:gd name="connsiteY15" fmla="*/ 826985 h 1028700"/>
              <a:gd name="connsiteX16" fmla="*/ 278944 w 1028700"/>
              <a:gd name="connsiteY16" fmla="*/ 658216 h 1028700"/>
              <a:gd name="connsiteX17" fmla="*/ 25241 w 1028700"/>
              <a:gd name="connsiteY17" fmla="*/ 688025 h 1028700"/>
              <a:gd name="connsiteX18" fmla="*/ 189745 w 1028700"/>
              <a:gd name="connsiteY18" fmla="*/ 559064 h 1028700"/>
              <a:gd name="connsiteX19" fmla="*/ 19050 w 1028700"/>
              <a:gd name="connsiteY19" fmla="*/ 414143 h 1028700"/>
              <a:gd name="connsiteX20" fmla="*/ 231249 w 1028700"/>
              <a:gd name="connsiteY20" fmla="*/ 368374 h 1028700"/>
              <a:gd name="connsiteX21" fmla="*/ 36018 w 1028700"/>
              <a:gd name="connsiteY21" fmla="*/ 124301 h 1028700"/>
              <a:gd name="connsiteX22" fmla="*/ 354386 w 1028700"/>
              <a:gd name="connsiteY22" fmla="*/ 308891 h 1028700"/>
              <a:gd name="connsiteX23" fmla="*/ 402082 w 1028700"/>
              <a:gd name="connsiteY23" fmla="*/ 124301 h 1028700"/>
              <a:gd name="connsiteX24" fmla="*/ 514350 w 1028700"/>
              <a:gd name="connsiteY24" fmla="*/ 285044 h 102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028700" h="1028700">
                <a:moveTo>
                  <a:pt x="514350" y="285044"/>
                </a:moveTo>
                <a:lnTo>
                  <a:pt x="685045" y="19050"/>
                </a:lnTo>
                <a:lnTo>
                  <a:pt x="668213" y="263260"/>
                </a:lnTo>
                <a:lnTo>
                  <a:pt x="861977" y="223453"/>
                </a:lnTo>
                <a:lnTo>
                  <a:pt x="785022" y="354524"/>
                </a:lnTo>
                <a:lnTo>
                  <a:pt x="986581" y="392221"/>
                </a:lnTo>
                <a:lnTo>
                  <a:pt x="826526" y="499445"/>
                </a:lnTo>
                <a:lnTo>
                  <a:pt x="1009650" y="628543"/>
                </a:lnTo>
                <a:lnTo>
                  <a:pt x="791213" y="612584"/>
                </a:lnTo>
                <a:lnTo>
                  <a:pt x="851199" y="848906"/>
                </a:lnTo>
                <a:lnTo>
                  <a:pt x="662022" y="682063"/>
                </a:lnTo>
                <a:lnTo>
                  <a:pt x="626571" y="924210"/>
                </a:lnTo>
                <a:lnTo>
                  <a:pt x="502059" y="703985"/>
                </a:lnTo>
                <a:lnTo>
                  <a:pt x="408181" y="1009649"/>
                </a:lnTo>
                <a:lnTo>
                  <a:pt x="372868" y="735721"/>
                </a:lnTo>
                <a:lnTo>
                  <a:pt x="237440" y="826985"/>
                </a:lnTo>
                <a:lnTo>
                  <a:pt x="278944" y="658216"/>
                </a:lnTo>
                <a:lnTo>
                  <a:pt x="25241" y="688025"/>
                </a:lnTo>
                <a:lnTo>
                  <a:pt x="189745" y="559064"/>
                </a:lnTo>
                <a:lnTo>
                  <a:pt x="19050" y="414143"/>
                </a:lnTo>
                <a:lnTo>
                  <a:pt x="231249" y="368374"/>
                </a:lnTo>
                <a:lnTo>
                  <a:pt x="36018" y="124301"/>
                </a:lnTo>
                <a:lnTo>
                  <a:pt x="354386" y="308891"/>
                </a:lnTo>
                <a:lnTo>
                  <a:pt x="402082" y="124301"/>
                </a:lnTo>
                <a:lnTo>
                  <a:pt x="514350" y="28504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" y="1244600"/>
            <a:ext cx="23241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4356100"/>
            <a:ext cx="2349500" cy="176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1231900"/>
            <a:ext cx="19939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90800" y="4356100"/>
            <a:ext cx="1993900" cy="176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35500" y="1231900"/>
            <a:ext cx="21082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35500" y="4356100"/>
            <a:ext cx="2120900" cy="176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07200" y="1231900"/>
            <a:ext cx="20955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19900" y="4356100"/>
            <a:ext cx="2108200" cy="1765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6311900"/>
            <a:ext cx="2540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After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LC</a:t>
            </a:r>
            <a:r>
              <a:rPr lang="en-US" altLang="zh-CN" sz="1333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19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333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3530600"/>
            <a:ext cx="508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LC</a:t>
            </a:r>
            <a:r>
              <a:rPr lang="en-US" altLang="zh-CN" sz="1333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" y="165100"/>
            <a:ext cx="76708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0353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353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Before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(FW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56100" y="3327400"/>
            <a:ext cx="469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9573" y="2557463"/>
            <a:ext cx="609600" cy="2014536"/>
          </a:xfrm>
          <a:custGeom>
            <a:avLst/>
            <a:gdLst>
              <a:gd name="connsiteX0" fmla="*/ 0 w 609600"/>
              <a:gd name="connsiteY0" fmla="*/ 1510903 h 2014536"/>
              <a:gd name="connsiteX1" fmla="*/ 152400 w 609600"/>
              <a:gd name="connsiteY1" fmla="*/ 1510903 h 2014536"/>
              <a:gd name="connsiteX2" fmla="*/ 152400 w 609600"/>
              <a:gd name="connsiteY2" fmla="*/ 0 h 2014536"/>
              <a:gd name="connsiteX3" fmla="*/ 457200 w 609600"/>
              <a:gd name="connsiteY3" fmla="*/ 0 h 2014536"/>
              <a:gd name="connsiteX4" fmla="*/ 457200 w 609600"/>
              <a:gd name="connsiteY4" fmla="*/ 1510903 h 2014536"/>
              <a:gd name="connsiteX5" fmla="*/ 609600 w 609600"/>
              <a:gd name="connsiteY5" fmla="*/ 1510903 h 2014536"/>
              <a:gd name="connsiteX6" fmla="*/ 304800 w 609600"/>
              <a:gd name="connsiteY6" fmla="*/ 2014536 h 2014536"/>
              <a:gd name="connsiteX7" fmla="*/ 0 w 609600"/>
              <a:gd name="connsiteY7" fmla="*/ 1510903 h 2014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9600" h="2014536">
                <a:moveTo>
                  <a:pt x="0" y="1510903"/>
                </a:moveTo>
                <a:lnTo>
                  <a:pt x="152400" y="1510903"/>
                </a:lnTo>
                <a:lnTo>
                  <a:pt x="152400" y="0"/>
                </a:lnTo>
                <a:lnTo>
                  <a:pt x="457200" y="0"/>
                </a:lnTo>
                <a:lnTo>
                  <a:pt x="457200" y="1510903"/>
                </a:lnTo>
                <a:lnTo>
                  <a:pt x="609600" y="1510903"/>
                </a:lnTo>
                <a:lnTo>
                  <a:pt x="304800" y="2014536"/>
                </a:lnTo>
                <a:lnTo>
                  <a:pt x="0" y="1510903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86200" y="2667000"/>
            <a:ext cx="1295398" cy="1219200"/>
          </a:xfrm>
          <a:custGeom>
            <a:avLst/>
            <a:gdLst>
              <a:gd name="connsiteX0" fmla="*/ 647700 w 1295398"/>
              <a:gd name="connsiteY0" fmla="*/ 327378 h 1219200"/>
              <a:gd name="connsiteX1" fmla="*/ 870916 w 1295398"/>
              <a:gd name="connsiteY1" fmla="*/ 0 h 1219200"/>
              <a:gd name="connsiteX2" fmla="*/ 848905 w 1295398"/>
              <a:gd name="connsiteY2" fmla="*/ 300567 h 1219200"/>
              <a:gd name="connsiteX3" fmla="*/ 1102288 w 1295398"/>
              <a:gd name="connsiteY3" fmla="*/ 251573 h 1219200"/>
              <a:gd name="connsiteX4" fmla="*/ 1001655 w 1295398"/>
              <a:gd name="connsiteY4" fmla="*/ 412890 h 1219200"/>
              <a:gd name="connsiteX5" fmla="*/ 1265233 w 1295398"/>
              <a:gd name="connsiteY5" fmla="*/ 459289 h 1219200"/>
              <a:gd name="connsiteX6" fmla="*/ 1055930 w 1295398"/>
              <a:gd name="connsiteY6" fmla="*/ 591256 h 1219200"/>
              <a:gd name="connsiteX7" fmla="*/ 1295398 w 1295398"/>
              <a:gd name="connsiteY7" fmla="*/ 750147 h 1219200"/>
              <a:gd name="connsiteX8" fmla="*/ 1009751 w 1295398"/>
              <a:gd name="connsiteY8" fmla="*/ 730503 h 1219200"/>
              <a:gd name="connsiteX9" fmla="*/ 1088195 w 1295398"/>
              <a:gd name="connsiteY9" fmla="*/ 1021362 h 1219200"/>
              <a:gd name="connsiteX10" fmla="*/ 840809 w 1295398"/>
              <a:gd name="connsiteY10" fmla="*/ 816018 h 1219200"/>
              <a:gd name="connsiteX11" fmla="*/ 794451 w 1295398"/>
              <a:gd name="connsiteY11" fmla="*/ 1114044 h 1219200"/>
              <a:gd name="connsiteX12" fmla="*/ 631626 w 1295398"/>
              <a:gd name="connsiteY12" fmla="*/ 842998 h 1219200"/>
              <a:gd name="connsiteX13" fmla="*/ 508863 w 1295398"/>
              <a:gd name="connsiteY13" fmla="*/ 1219200 h 1219200"/>
              <a:gd name="connsiteX14" fmla="*/ 462684 w 1295398"/>
              <a:gd name="connsiteY14" fmla="*/ 882057 h 1219200"/>
              <a:gd name="connsiteX15" fmla="*/ 285587 w 1295398"/>
              <a:gd name="connsiteY15" fmla="*/ 994381 h 1219200"/>
              <a:gd name="connsiteX16" fmla="*/ 339862 w 1295398"/>
              <a:gd name="connsiteY16" fmla="*/ 786665 h 1219200"/>
              <a:gd name="connsiteX17" fmla="*/ 8096 w 1295398"/>
              <a:gd name="connsiteY17" fmla="*/ 823354 h 1219200"/>
              <a:gd name="connsiteX18" fmla="*/ 223216 w 1295398"/>
              <a:gd name="connsiteY18" fmla="*/ 664633 h 1219200"/>
              <a:gd name="connsiteX19" fmla="*/ 0 w 1295398"/>
              <a:gd name="connsiteY19" fmla="*/ 486268 h 1219200"/>
              <a:gd name="connsiteX20" fmla="*/ 277491 w 1295398"/>
              <a:gd name="connsiteY20" fmla="*/ 429938 h 1219200"/>
              <a:gd name="connsiteX21" fmla="*/ 22189 w 1295398"/>
              <a:gd name="connsiteY21" fmla="*/ 129539 h 1219200"/>
              <a:gd name="connsiteX22" fmla="*/ 438515 w 1295398"/>
              <a:gd name="connsiteY22" fmla="*/ 356729 h 1219200"/>
              <a:gd name="connsiteX23" fmla="*/ 500888 w 1295398"/>
              <a:gd name="connsiteY23" fmla="*/ 129539 h 1219200"/>
              <a:gd name="connsiteX24" fmla="*/ 647700 w 1295398"/>
              <a:gd name="connsiteY24" fmla="*/ 327378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295398" h="1219200">
                <a:moveTo>
                  <a:pt x="647700" y="327378"/>
                </a:moveTo>
                <a:lnTo>
                  <a:pt x="870916" y="0"/>
                </a:lnTo>
                <a:lnTo>
                  <a:pt x="848905" y="300567"/>
                </a:lnTo>
                <a:lnTo>
                  <a:pt x="1102288" y="251573"/>
                </a:lnTo>
                <a:lnTo>
                  <a:pt x="1001655" y="412890"/>
                </a:lnTo>
                <a:lnTo>
                  <a:pt x="1265233" y="459289"/>
                </a:lnTo>
                <a:lnTo>
                  <a:pt x="1055930" y="591256"/>
                </a:lnTo>
                <a:lnTo>
                  <a:pt x="1295398" y="750147"/>
                </a:lnTo>
                <a:lnTo>
                  <a:pt x="1009751" y="730503"/>
                </a:lnTo>
                <a:lnTo>
                  <a:pt x="1088195" y="1021362"/>
                </a:lnTo>
                <a:lnTo>
                  <a:pt x="840809" y="816018"/>
                </a:lnTo>
                <a:lnTo>
                  <a:pt x="794451" y="1114044"/>
                </a:lnTo>
                <a:lnTo>
                  <a:pt x="631626" y="842998"/>
                </a:lnTo>
                <a:lnTo>
                  <a:pt x="508863" y="1219200"/>
                </a:lnTo>
                <a:lnTo>
                  <a:pt x="462684" y="882057"/>
                </a:lnTo>
                <a:lnTo>
                  <a:pt x="285587" y="994381"/>
                </a:lnTo>
                <a:lnTo>
                  <a:pt x="339862" y="786665"/>
                </a:lnTo>
                <a:lnTo>
                  <a:pt x="8096" y="823354"/>
                </a:lnTo>
                <a:lnTo>
                  <a:pt x="223216" y="664633"/>
                </a:lnTo>
                <a:lnTo>
                  <a:pt x="0" y="486268"/>
                </a:lnTo>
                <a:lnTo>
                  <a:pt x="277491" y="429938"/>
                </a:lnTo>
                <a:lnTo>
                  <a:pt x="22189" y="129539"/>
                </a:lnTo>
                <a:lnTo>
                  <a:pt x="438515" y="356729"/>
                </a:lnTo>
                <a:lnTo>
                  <a:pt x="500888" y="129539"/>
                </a:lnTo>
                <a:lnTo>
                  <a:pt x="647700" y="32737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67150" y="2647950"/>
            <a:ext cx="1333500" cy="1257300"/>
          </a:xfrm>
          <a:custGeom>
            <a:avLst/>
            <a:gdLst>
              <a:gd name="connsiteX0" fmla="*/ 666750 w 1333500"/>
              <a:gd name="connsiteY0" fmla="*/ 346427 h 1257300"/>
              <a:gd name="connsiteX1" fmla="*/ 889966 w 1333500"/>
              <a:gd name="connsiteY1" fmla="*/ 19050 h 1257300"/>
              <a:gd name="connsiteX2" fmla="*/ 867956 w 1333500"/>
              <a:gd name="connsiteY2" fmla="*/ 319616 h 1257300"/>
              <a:gd name="connsiteX3" fmla="*/ 1121338 w 1333500"/>
              <a:gd name="connsiteY3" fmla="*/ 270623 h 1257300"/>
              <a:gd name="connsiteX4" fmla="*/ 1020705 w 1333500"/>
              <a:gd name="connsiteY4" fmla="*/ 431941 h 1257300"/>
              <a:gd name="connsiteX5" fmla="*/ 1284283 w 1333500"/>
              <a:gd name="connsiteY5" fmla="*/ 478338 h 1257300"/>
              <a:gd name="connsiteX6" fmla="*/ 1074980 w 1333500"/>
              <a:gd name="connsiteY6" fmla="*/ 610305 h 1257300"/>
              <a:gd name="connsiteX7" fmla="*/ 1314449 w 1333500"/>
              <a:gd name="connsiteY7" fmla="*/ 769196 h 1257300"/>
              <a:gd name="connsiteX8" fmla="*/ 1028801 w 1333500"/>
              <a:gd name="connsiteY8" fmla="*/ 749553 h 1257300"/>
              <a:gd name="connsiteX9" fmla="*/ 1107245 w 1333500"/>
              <a:gd name="connsiteY9" fmla="*/ 1040411 h 1257300"/>
              <a:gd name="connsiteX10" fmla="*/ 859860 w 1333500"/>
              <a:gd name="connsiteY10" fmla="*/ 835067 h 1257300"/>
              <a:gd name="connsiteX11" fmla="*/ 813501 w 1333500"/>
              <a:gd name="connsiteY11" fmla="*/ 1133093 h 1257300"/>
              <a:gd name="connsiteX12" fmla="*/ 650677 w 1333500"/>
              <a:gd name="connsiteY12" fmla="*/ 862047 h 1257300"/>
              <a:gd name="connsiteX13" fmla="*/ 527914 w 1333500"/>
              <a:gd name="connsiteY13" fmla="*/ 1238249 h 1257300"/>
              <a:gd name="connsiteX14" fmla="*/ 481735 w 1333500"/>
              <a:gd name="connsiteY14" fmla="*/ 901107 h 1257300"/>
              <a:gd name="connsiteX15" fmla="*/ 304637 w 1333500"/>
              <a:gd name="connsiteY15" fmla="*/ 1013431 h 1257300"/>
              <a:gd name="connsiteX16" fmla="*/ 358912 w 1333500"/>
              <a:gd name="connsiteY16" fmla="*/ 805715 h 1257300"/>
              <a:gd name="connsiteX17" fmla="*/ 27146 w 1333500"/>
              <a:gd name="connsiteY17" fmla="*/ 842404 h 1257300"/>
              <a:gd name="connsiteX18" fmla="*/ 242266 w 1333500"/>
              <a:gd name="connsiteY18" fmla="*/ 683683 h 1257300"/>
              <a:gd name="connsiteX19" fmla="*/ 19050 w 1333500"/>
              <a:gd name="connsiteY19" fmla="*/ 505318 h 1257300"/>
              <a:gd name="connsiteX20" fmla="*/ 296541 w 1333500"/>
              <a:gd name="connsiteY20" fmla="*/ 448987 h 1257300"/>
              <a:gd name="connsiteX21" fmla="*/ 41239 w 1333500"/>
              <a:gd name="connsiteY21" fmla="*/ 148590 h 1257300"/>
              <a:gd name="connsiteX22" fmla="*/ 457566 w 1333500"/>
              <a:gd name="connsiteY22" fmla="*/ 375779 h 1257300"/>
              <a:gd name="connsiteX23" fmla="*/ 519938 w 1333500"/>
              <a:gd name="connsiteY23" fmla="*/ 148590 h 1257300"/>
              <a:gd name="connsiteX24" fmla="*/ 666750 w 1333500"/>
              <a:gd name="connsiteY24" fmla="*/ 346427 h 1257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3500" h="1257300">
                <a:moveTo>
                  <a:pt x="666750" y="346427"/>
                </a:moveTo>
                <a:lnTo>
                  <a:pt x="889966" y="19050"/>
                </a:lnTo>
                <a:lnTo>
                  <a:pt x="867956" y="319616"/>
                </a:lnTo>
                <a:lnTo>
                  <a:pt x="1121338" y="270623"/>
                </a:lnTo>
                <a:lnTo>
                  <a:pt x="1020705" y="431941"/>
                </a:lnTo>
                <a:lnTo>
                  <a:pt x="1284283" y="478338"/>
                </a:lnTo>
                <a:lnTo>
                  <a:pt x="1074980" y="610305"/>
                </a:lnTo>
                <a:lnTo>
                  <a:pt x="1314449" y="769196"/>
                </a:lnTo>
                <a:lnTo>
                  <a:pt x="1028801" y="749553"/>
                </a:lnTo>
                <a:lnTo>
                  <a:pt x="1107245" y="1040411"/>
                </a:lnTo>
                <a:lnTo>
                  <a:pt x="859860" y="835067"/>
                </a:lnTo>
                <a:lnTo>
                  <a:pt x="813501" y="1133093"/>
                </a:lnTo>
                <a:lnTo>
                  <a:pt x="650677" y="862047"/>
                </a:lnTo>
                <a:lnTo>
                  <a:pt x="527914" y="1238249"/>
                </a:lnTo>
                <a:lnTo>
                  <a:pt x="481735" y="901107"/>
                </a:lnTo>
                <a:lnTo>
                  <a:pt x="304637" y="1013431"/>
                </a:lnTo>
                <a:lnTo>
                  <a:pt x="358912" y="805715"/>
                </a:lnTo>
                <a:lnTo>
                  <a:pt x="27146" y="842404"/>
                </a:lnTo>
                <a:lnTo>
                  <a:pt x="242266" y="683683"/>
                </a:lnTo>
                <a:lnTo>
                  <a:pt x="19050" y="505318"/>
                </a:lnTo>
                <a:lnTo>
                  <a:pt x="296541" y="448987"/>
                </a:lnTo>
                <a:lnTo>
                  <a:pt x="41239" y="148590"/>
                </a:lnTo>
                <a:lnTo>
                  <a:pt x="457566" y="375779"/>
                </a:lnTo>
                <a:lnTo>
                  <a:pt x="519938" y="148590"/>
                </a:lnTo>
                <a:lnTo>
                  <a:pt x="666750" y="34642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96900"/>
            <a:ext cx="31369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721100"/>
            <a:ext cx="31369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3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3700" y="37973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" y="165100"/>
            <a:ext cx="8229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(LC)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details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1828800"/>
            <a:ext cx="406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40200" y="4876800"/>
            <a:ext cx="762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08400" y="5181600"/>
            <a:ext cx="1625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LC</a:t>
            </a:r>
            <a:r>
              <a:rPr lang="en-US" altLang="zh-CN" sz="1333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19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333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92600" y="3048000"/>
            <a:ext cx="469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28600"/>
            <a:ext cx="8382000" cy="607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updated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quantitative</a:t>
            </a:r>
          </a:p>
          <a:p>
            <a:pPr>
              <a:lnSpc>
                <a:spcPts val="24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described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far</a:t>
            </a:r>
          </a:p>
          <a:p>
            <a:pPr>
              <a:lnSpc>
                <a:spcPts val="23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(yellow)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methodology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described</a:t>
            </a:r>
          </a:p>
          <a:p>
            <a:pPr>
              <a:lnSpc>
                <a:spcPts val="24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updated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online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http://www.vision.deis.unibo.it/spe/SPEresults.aspx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Consistent</a:t>
            </a:r>
          </a:p>
          <a:p>
            <a:pPr>
              <a:lnSpc>
                <a:spcPts val="24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combined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hypotheses</a:t>
            </a:r>
          </a:p>
          <a:p>
            <a:pPr>
              <a:lnSpc>
                <a:spcPts val="24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(FBS)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</a:p>
          <a:p>
            <a:pPr>
              <a:lnSpc>
                <a:spcPts val="24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outperforms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other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FBS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ranks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second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good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trade-off</a:t>
            </a:r>
          </a:p>
          <a:p>
            <a:pPr>
              <a:lnSpc>
                <a:spcPts val="24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between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accuracy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  <a:p>
            <a:pPr>
              <a:lnSpc>
                <a:spcPts val="24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parameters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FBS</a:t>
            </a:r>
          </a:p>
          <a:p>
            <a:pPr>
              <a:lnSpc>
                <a:spcPts val="23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successive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slides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will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described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novel</a:t>
            </a:r>
          </a:p>
          <a:p>
            <a:pPr>
              <a:lnSpc>
                <a:spcPts val="2400"/>
              </a:lnSpc>
              <a:tabLst>
                <a:tab pos="1524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rely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technique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papers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6324600"/>
            <a:ext cx="2286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[67],[68],[69])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" y="88900"/>
            <a:ext cx="7670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u="sng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(Updated)Quantitative evaluation [1] (TAD)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609600"/>
            <a:ext cx="1308100" cy="579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LocallyConsist(FBS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39(3))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FBS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39(3)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support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LocallyConsist(FW)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FBS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45(5)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Segmentation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Weight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FBS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49(7)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FBS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45(9)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Variable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Reliability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windows*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(25W)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(9W)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(25W)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Gradient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guided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windows*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(9W)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Recursive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Shiftable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(5W)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windows*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(5W)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connected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(FW)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Oriented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rod*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Oriented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rod</a:t>
            </a: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Radial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495300"/>
            <a:ext cx="2794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Rank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Acc.</a:t>
            </a:r>
          </a:p>
          <a:p>
            <a:pPr>
              <a:lnSpc>
                <a:spcPts val="17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		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3.13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3.25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5.75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6.75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6.88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		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8.75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11.13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11.13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14.5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14.88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15.13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15.25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15.63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16.38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16.75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16.88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	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18.25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	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21.13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22.25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22.5</a:t>
            </a:r>
          </a:p>
          <a:p>
            <a:pPr>
              <a:lnSpc>
                <a:spcPts val="1600"/>
              </a:lnSpc>
              <a:tabLst>
                <a:tab pos="25400" algn="l"/>
                <a:tab pos="38100" algn="l"/>
                <a:tab pos="50800" algn="l"/>
                <a:tab pos="63500" algn="l"/>
                <a:tab pos="88900" algn="l"/>
                <a:tab pos="114300" algn="l"/>
              </a:tabLst>
            </a:pPr>
            <a:r>
              <a:rPr lang="en-US" altLang="zh-CN" dirty="0" smtClean="0"/>
              <a:t>					</a:t>
            </a:r>
            <a:r>
              <a:rPr lang="en-US" altLang="zh-CN" sz="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84500" y="495300"/>
            <a:ext cx="4191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Tsukuba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nonocc</a:t>
            </a:r>
          </a:p>
          <a:p>
            <a:pPr>
              <a:lnSpc>
                <a:spcPts val="17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1.77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2.95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2.15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3.07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3.34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2.25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4.66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3.99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4.6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3.12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5.08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7.57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7.6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7.28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7.41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9.18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9.66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9.58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7.62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11.7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9.61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11.8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9.58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18.6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14.2</a:t>
            </a:r>
          </a:p>
          <a:p>
            <a:pPr>
              <a:lnSpc>
                <a:spcPts val="1600"/>
              </a:lnSpc>
              <a:tabLst>
                <a:tab pos="381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14.8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94100" y="495300"/>
            <a:ext cx="4191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1143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Tsukuba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</a:t>
            </a:r>
          </a:p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5.92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8.69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7.22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9.63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9.99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8.87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8.25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12.3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13.7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12.4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17.9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22.7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25.7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25.9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16.2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22.6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29.8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14.4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27.2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27.3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25.1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26.4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27.1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31.1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25.8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21.8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41800" y="495300"/>
            <a:ext cx="3429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Venus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nonocc</a:t>
            </a:r>
          </a:p>
          <a:p>
            <a:pPr>
              <a:lnSpc>
                <a:spcPts val="17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0.27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1.15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1.38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0.66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2.11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1.37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4.61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3.01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5.42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2.42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3.92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3.91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7.02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6.18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12.9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6.23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5.94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9.66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7.55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11.9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9.36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42.5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10.6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20.3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21.9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22.4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76800" y="495300"/>
            <a:ext cx="3048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Venus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</a:t>
            </a:r>
          </a:p>
          <a:p>
            <a:pPr>
              <a:lnSpc>
                <a:spcPts val="17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1.77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6.64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6.27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5.11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6.72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9.4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13.3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8.42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10.6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13.3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13.9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21.1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32.3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28.1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29.8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16.5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37.2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13.7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38.3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50.9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42.5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26.6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29.8</a:t>
            </a:r>
          </a:p>
          <a:p>
            <a:pPr>
              <a:lnSpc>
                <a:spcPts val="1600"/>
              </a:lnSpc>
              <a:tabLst>
                <a:tab pos="50800" algn="l"/>
                <a:tab pos="762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40.4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0" y="495300"/>
            <a:ext cx="3429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Teddy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nonocc</a:t>
            </a:r>
          </a:p>
          <a:p>
            <a:pPr>
              <a:lnSpc>
                <a:spcPts val="17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9.3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10.6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12.3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13.9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17.7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18.9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20.9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20.1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21.4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20.1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23.6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17.4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20.4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22.2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34.5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25.1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30.7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37.5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49.6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0" y="495300"/>
            <a:ext cx="2921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50800" algn="l"/>
                <a:tab pos="889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Teddy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</a:t>
            </a:r>
          </a:p>
          <a:p>
            <a:pPr>
              <a:lnSpc>
                <a:spcPts val="17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17.9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21.2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22.4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25.5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29.9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33.2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36.9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35.6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34.5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34.6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31.2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39.7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42.4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48.6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50.1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80200" y="495300"/>
            <a:ext cx="3429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Cones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nonocc</a:t>
            </a:r>
          </a:p>
          <a:p>
            <a:pPr>
              <a:lnSpc>
                <a:spcPts val="17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4.75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5.23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5.83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5.3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6.81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7.5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9.47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21.2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11.3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10.6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11.8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13.2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24.4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15.8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12.1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17.7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19.7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37.8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48.5</a:t>
            </a:r>
          </a:p>
          <a:p>
            <a:pPr>
              <a:lnSpc>
                <a:spcPts val="1600"/>
              </a:lnSpc>
              <a:tabLst>
                <a:tab pos="25400" algn="l"/>
                <a:tab pos="76200" algn="l"/>
                <a:tab pos="1016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50.2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15200" y="495300"/>
            <a:ext cx="2921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50800" algn="l"/>
                <a:tab pos="889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Cones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</a:t>
            </a:r>
          </a:p>
          <a:p>
            <a:pPr>
              <a:lnSpc>
                <a:spcPts val="17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10.5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11.4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11.6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20.1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11.9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15.1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17.7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27.3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18.3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26.9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26.9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27.1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24.9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26.7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25.3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33.6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27.8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25.3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27.5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22.7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36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47.3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55.5</a:t>
            </a:r>
          </a:p>
          <a:p>
            <a:pPr>
              <a:lnSpc>
                <a:spcPts val="1600"/>
              </a:lnSpc>
              <a:tabLst>
                <a:tab pos="50800" algn="l"/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7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53.6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99400" y="495300"/>
            <a:ext cx="5715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Teddy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hh:mm:ss</a:t>
            </a:r>
          </a:p>
          <a:p>
            <a:pPr>
              <a:lnSpc>
                <a:spcPts val="17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00:00:37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00:00:28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00:39:30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00:00:15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00:00:14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00:05:14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00:20:35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00:00:09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00:00:05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00:00:26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00:13:39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00:00:13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00:00:04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00:00:14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00:00:16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00:00:04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00:20:20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00:00:05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00:00:02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02:08:17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00:00:02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01:59:09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&lt;1s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00:17:19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00:17:00</a:t>
            </a:r>
          </a:p>
          <a:p>
            <a:pPr>
              <a:lnSpc>
                <a:spcPts val="1600"/>
              </a:lnSpc>
              <a:tabLst>
                <a:tab pos="38100" algn="l"/>
                <a:tab pos="635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7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01:06:21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84300" y="6553200"/>
            <a:ext cx="5918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Table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at: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http://www.vision.deis.unibo.it/spe/SPEresults.aspx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3111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3111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85900" y="6375400"/>
            <a:ext cx="6159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De-Maeztu,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Villanueva,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Cabeza,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"Linear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matching",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165100"/>
            <a:ext cx="548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O(1)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762000"/>
            <a:ext cx="82296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inspired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guided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independent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size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applied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(differently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1981200"/>
            <a:ext cx="5029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integral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histogram-based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438400"/>
            <a:ext cx="6096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comparable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state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art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255" y="4560541"/>
            <a:ext cx="3238037" cy="22225"/>
          </a:xfrm>
          <a:custGeom>
            <a:avLst/>
            <a:gdLst>
              <a:gd name="connsiteX0" fmla="*/ 6350 w 3238037"/>
              <a:gd name="connsiteY0" fmla="*/ 6350 h 22225"/>
              <a:gd name="connsiteX1" fmla="*/ 3231687 w 3238037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38037" h="22225">
                <a:moveTo>
                  <a:pt x="6350" y="6350"/>
                </a:moveTo>
                <a:lnTo>
                  <a:pt x="3231687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255" y="4290377"/>
            <a:ext cx="3238037" cy="22225"/>
          </a:xfrm>
          <a:custGeom>
            <a:avLst/>
            <a:gdLst>
              <a:gd name="connsiteX0" fmla="*/ 6350 w 3238037"/>
              <a:gd name="connsiteY0" fmla="*/ 6350 h 22225"/>
              <a:gd name="connsiteX1" fmla="*/ 3231687 w 3238037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38037" h="22225">
                <a:moveTo>
                  <a:pt x="6350" y="6350"/>
                </a:moveTo>
                <a:lnTo>
                  <a:pt x="3231687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255" y="4024370"/>
            <a:ext cx="3238037" cy="22225"/>
          </a:xfrm>
          <a:custGeom>
            <a:avLst/>
            <a:gdLst>
              <a:gd name="connsiteX0" fmla="*/ 6350 w 3238037"/>
              <a:gd name="connsiteY0" fmla="*/ 6350 h 22225"/>
              <a:gd name="connsiteX1" fmla="*/ 3231687 w 3238037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38037" h="22225">
                <a:moveTo>
                  <a:pt x="6350" y="6350"/>
                </a:moveTo>
                <a:lnTo>
                  <a:pt x="3231687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255" y="3758362"/>
            <a:ext cx="3238037" cy="22225"/>
          </a:xfrm>
          <a:custGeom>
            <a:avLst/>
            <a:gdLst>
              <a:gd name="connsiteX0" fmla="*/ 6350 w 3238037"/>
              <a:gd name="connsiteY0" fmla="*/ 6350 h 22225"/>
              <a:gd name="connsiteX1" fmla="*/ 3231687 w 3238037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38037" h="22225">
                <a:moveTo>
                  <a:pt x="6350" y="6350"/>
                </a:moveTo>
                <a:lnTo>
                  <a:pt x="3231687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255" y="3488199"/>
            <a:ext cx="3238037" cy="22225"/>
          </a:xfrm>
          <a:custGeom>
            <a:avLst/>
            <a:gdLst>
              <a:gd name="connsiteX0" fmla="*/ 6350 w 3238037"/>
              <a:gd name="connsiteY0" fmla="*/ 6350 h 22225"/>
              <a:gd name="connsiteX1" fmla="*/ 3231687 w 3238037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38037" h="22225">
                <a:moveTo>
                  <a:pt x="6350" y="6350"/>
                </a:moveTo>
                <a:lnTo>
                  <a:pt x="3231687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255" y="3222192"/>
            <a:ext cx="3238037" cy="22225"/>
          </a:xfrm>
          <a:custGeom>
            <a:avLst/>
            <a:gdLst>
              <a:gd name="connsiteX0" fmla="*/ 6350 w 3238037"/>
              <a:gd name="connsiteY0" fmla="*/ 6350 h 22225"/>
              <a:gd name="connsiteX1" fmla="*/ 3231687 w 3238037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38037" h="22225">
                <a:moveTo>
                  <a:pt x="6350" y="6350"/>
                </a:moveTo>
                <a:lnTo>
                  <a:pt x="3231687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754" y="3221037"/>
            <a:ext cx="22225" cy="1618615"/>
          </a:xfrm>
          <a:custGeom>
            <a:avLst/>
            <a:gdLst>
              <a:gd name="connsiteX0" fmla="*/ 6350 w 22225"/>
              <a:gd name="connsiteY0" fmla="*/ 1612265 h 1618615"/>
              <a:gd name="connsiteX1" fmla="*/ 6350 w 22225"/>
              <a:gd name="connsiteY1" fmla="*/ 6350 h 1618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1618615">
                <a:moveTo>
                  <a:pt x="6350" y="161226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003" y="4826548"/>
            <a:ext cx="45950" cy="22225"/>
          </a:xfrm>
          <a:custGeom>
            <a:avLst/>
            <a:gdLst>
              <a:gd name="connsiteX0" fmla="*/ 6350 w 45950"/>
              <a:gd name="connsiteY0" fmla="*/ 6350 h 22225"/>
              <a:gd name="connsiteX1" fmla="*/ 39600 w 4595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50" h="22225">
                <a:moveTo>
                  <a:pt x="6350" y="6350"/>
                </a:moveTo>
                <a:lnTo>
                  <a:pt x="39600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003" y="4560541"/>
            <a:ext cx="45950" cy="22225"/>
          </a:xfrm>
          <a:custGeom>
            <a:avLst/>
            <a:gdLst>
              <a:gd name="connsiteX0" fmla="*/ 6350 w 45950"/>
              <a:gd name="connsiteY0" fmla="*/ 6350 h 22225"/>
              <a:gd name="connsiteX1" fmla="*/ 39600 w 4595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50" h="22225">
                <a:moveTo>
                  <a:pt x="6350" y="6350"/>
                </a:moveTo>
                <a:lnTo>
                  <a:pt x="39600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003" y="4290377"/>
            <a:ext cx="45950" cy="22225"/>
          </a:xfrm>
          <a:custGeom>
            <a:avLst/>
            <a:gdLst>
              <a:gd name="connsiteX0" fmla="*/ 6350 w 45950"/>
              <a:gd name="connsiteY0" fmla="*/ 6350 h 22225"/>
              <a:gd name="connsiteX1" fmla="*/ 39600 w 4595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50" h="22225">
                <a:moveTo>
                  <a:pt x="6350" y="6350"/>
                </a:moveTo>
                <a:lnTo>
                  <a:pt x="39600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003" y="4024370"/>
            <a:ext cx="45950" cy="22225"/>
          </a:xfrm>
          <a:custGeom>
            <a:avLst/>
            <a:gdLst>
              <a:gd name="connsiteX0" fmla="*/ 6350 w 45950"/>
              <a:gd name="connsiteY0" fmla="*/ 6350 h 22225"/>
              <a:gd name="connsiteX1" fmla="*/ 39600 w 4595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50" h="22225">
                <a:moveTo>
                  <a:pt x="6350" y="6350"/>
                </a:moveTo>
                <a:lnTo>
                  <a:pt x="39600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003" y="3758362"/>
            <a:ext cx="45950" cy="22225"/>
          </a:xfrm>
          <a:custGeom>
            <a:avLst/>
            <a:gdLst>
              <a:gd name="connsiteX0" fmla="*/ 6350 w 45950"/>
              <a:gd name="connsiteY0" fmla="*/ 6350 h 22225"/>
              <a:gd name="connsiteX1" fmla="*/ 39600 w 4595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50" h="22225">
                <a:moveTo>
                  <a:pt x="6350" y="6350"/>
                </a:moveTo>
                <a:lnTo>
                  <a:pt x="39600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003" y="3488199"/>
            <a:ext cx="45950" cy="22225"/>
          </a:xfrm>
          <a:custGeom>
            <a:avLst/>
            <a:gdLst>
              <a:gd name="connsiteX0" fmla="*/ 6350 w 45950"/>
              <a:gd name="connsiteY0" fmla="*/ 6350 h 22225"/>
              <a:gd name="connsiteX1" fmla="*/ 39600 w 4595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50" h="22225">
                <a:moveTo>
                  <a:pt x="6350" y="6350"/>
                </a:moveTo>
                <a:lnTo>
                  <a:pt x="39600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003" y="3222192"/>
            <a:ext cx="45950" cy="22225"/>
          </a:xfrm>
          <a:custGeom>
            <a:avLst/>
            <a:gdLst>
              <a:gd name="connsiteX0" fmla="*/ 6350 w 45950"/>
              <a:gd name="connsiteY0" fmla="*/ 6350 h 22225"/>
              <a:gd name="connsiteX1" fmla="*/ 39600 w 4595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950" h="22225">
                <a:moveTo>
                  <a:pt x="6350" y="6350"/>
                </a:moveTo>
                <a:lnTo>
                  <a:pt x="39600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754" y="4826953"/>
            <a:ext cx="3239269" cy="22225"/>
          </a:xfrm>
          <a:custGeom>
            <a:avLst/>
            <a:gdLst>
              <a:gd name="connsiteX0" fmla="*/ 6350 w 3239269"/>
              <a:gd name="connsiteY0" fmla="*/ 6350 h 22225"/>
              <a:gd name="connsiteX1" fmla="*/ 3232919 w 3239269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39269" h="22225">
                <a:moveTo>
                  <a:pt x="6350" y="6350"/>
                </a:moveTo>
                <a:lnTo>
                  <a:pt x="3232919" y="6350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255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3636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3018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68244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17625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67007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12232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1614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996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0378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05603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54985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4367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49592" y="4826548"/>
            <a:ext cx="22225" cy="48347"/>
          </a:xfrm>
          <a:custGeom>
            <a:avLst/>
            <a:gdLst>
              <a:gd name="connsiteX0" fmla="*/ 6350 w 22225"/>
              <a:gd name="connsiteY0" fmla="*/ 6350 h 48347"/>
              <a:gd name="connsiteX1" fmla="*/ 6350 w 22225"/>
              <a:gd name="connsiteY1" fmla="*/ 41997 h 4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347">
                <a:moveTo>
                  <a:pt x="6350" y="6350"/>
                </a:moveTo>
                <a:lnTo>
                  <a:pt x="6350" y="41997"/>
                </a:lnTo>
              </a:path>
            </a:pathLst>
          </a:custGeom>
          <a:ln w="12700">
            <a:solidFill>
              <a:srgbClr val="86868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1008" y="3883429"/>
            <a:ext cx="277957" cy="161579"/>
          </a:xfrm>
          <a:custGeom>
            <a:avLst/>
            <a:gdLst>
              <a:gd name="connsiteX0" fmla="*/ 14287 w 277957"/>
              <a:gd name="connsiteY0" fmla="*/ 147291 h 161579"/>
              <a:gd name="connsiteX1" fmla="*/ 263669 w 277957"/>
              <a:gd name="connsiteY1" fmla="*/ 14287 h 161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957" h="161579">
                <a:moveTo>
                  <a:pt x="14287" y="147291"/>
                </a:moveTo>
                <a:lnTo>
                  <a:pt x="263669" y="14287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90390" y="3883429"/>
            <a:ext cx="273799" cy="481619"/>
          </a:xfrm>
          <a:custGeom>
            <a:avLst/>
            <a:gdLst>
              <a:gd name="connsiteX0" fmla="*/ 14287 w 273799"/>
              <a:gd name="connsiteY0" fmla="*/ 14287 h 481619"/>
              <a:gd name="connsiteX1" fmla="*/ 259512 w 273799"/>
              <a:gd name="connsiteY1" fmla="*/ 467331 h 481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3799" h="481619">
                <a:moveTo>
                  <a:pt x="14287" y="14287"/>
                </a:moveTo>
                <a:lnTo>
                  <a:pt x="259512" y="467331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5615" y="4149436"/>
            <a:ext cx="277957" cy="215611"/>
          </a:xfrm>
          <a:custGeom>
            <a:avLst/>
            <a:gdLst>
              <a:gd name="connsiteX0" fmla="*/ 14287 w 277957"/>
              <a:gd name="connsiteY0" fmla="*/ 201324 h 215611"/>
              <a:gd name="connsiteX1" fmla="*/ 263669 w 277957"/>
              <a:gd name="connsiteY1" fmla="*/ 14287 h 215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957" h="215611">
                <a:moveTo>
                  <a:pt x="14287" y="201324"/>
                </a:moveTo>
                <a:lnTo>
                  <a:pt x="263669" y="14287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84997" y="4149436"/>
            <a:ext cx="277957" cy="136640"/>
          </a:xfrm>
          <a:custGeom>
            <a:avLst/>
            <a:gdLst>
              <a:gd name="connsiteX0" fmla="*/ 14287 w 277957"/>
              <a:gd name="connsiteY0" fmla="*/ 14287 h 136640"/>
              <a:gd name="connsiteX1" fmla="*/ 263669 w 277957"/>
              <a:gd name="connsiteY1" fmla="*/ 122353 h 136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957" h="136640">
                <a:moveTo>
                  <a:pt x="14287" y="14287"/>
                </a:moveTo>
                <a:lnTo>
                  <a:pt x="263669" y="122353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4379" y="3480262"/>
            <a:ext cx="277956" cy="805814"/>
          </a:xfrm>
          <a:custGeom>
            <a:avLst/>
            <a:gdLst>
              <a:gd name="connsiteX0" fmla="*/ 14287 w 277956"/>
              <a:gd name="connsiteY0" fmla="*/ 791527 h 805814"/>
              <a:gd name="connsiteX1" fmla="*/ 263669 w 277956"/>
              <a:gd name="connsiteY1" fmla="*/ 14287 h 805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956" h="805814">
                <a:moveTo>
                  <a:pt x="14287" y="791527"/>
                </a:moveTo>
                <a:lnTo>
                  <a:pt x="263669" y="14287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83761" y="3347258"/>
            <a:ext cx="273799" cy="161578"/>
          </a:xfrm>
          <a:custGeom>
            <a:avLst/>
            <a:gdLst>
              <a:gd name="connsiteX0" fmla="*/ 14287 w 273799"/>
              <a:gd name="connsiteY0" fmla="*/ 147291 h 161578"/>
              <a:gd name="connsiteX1" fmla="*/ 259512 w 273799"/>
              <a:gd name="connsiteY1" fmla="*/ 14287 h 1615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3799" h="161578">
                <a:moveTo>
                  <a:pt x="14287" y="147291"/>
                </a:moveTo>
                <a:lnTo>
                  <a:pt x="259512" y="14287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28986" y="3347258"/>
            <a:ext cx="277956" cy="377709"/>
          </a:xfrm>
          <a:custGeom>
            <a:avLst/>
            <a:gdLst>
              <a:gd name="connsiteX0" fmla="*/ 14287 w 277956"/>
              <a:gd name="connsiteY0" fmla="*/ 14287 h 377709"/>
              <a:gd name="connsiteX1" fmla="*/ 263669 w 277956"/>
              <a:gd name="connsiteY1" fmla="*/ 363422 h 377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956" h="377709">
                <a:moveTo>
                  <a:pt x="14287" y="14287"/>
                </a:moveTo>
                <a:lnTo>
                  <a:pt x="263669" y="363422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78368" y="3696393"/>
            <a:ext cx="277956" cy="186516"/>
          </a:xfrm>
          <a:custGeom>
            <a:avLst/>
            <a:gdLst>
              <a:gd name="connsiteX0" fmla="*/ 14287 w 277956"/>
              <a:gd name="connsiteY0" fmla="*/ 14287 h 186516"/>
              <a:gd name="connsiteX1" fmla="*/ 263669 w 277956"/>
              <a:gd name="connsiteY1" fmla="*/ 172229 h 186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956" h="186516">
                <a:moveTo>
                  <a:pt x="14287" y="14287"/>
                </a:moveTo>
                <a:lnTo>
                  <a:pt x="263669" y="172229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27750" y="3854335"/>
            <a:ext cx="273799" cy="190672"/>
          </a:xfrm>
          <a:custGeom>
            <a:avLst/>
            <a:gdLst>
              <a:gd name="connsiteX0" fmla="*/ 14287 w 273799"/>
              <a:gd name="connsiteY0" fmla="*/ 14287 h 190672"/>
              <a:gd name="connsiteX1" fmla="*/ 259512 w 273799"/>
              <a:gd name="connsiteY1" fmla="*/ 176385 h 190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3799" h="190672">
                <a:moveTo>
                  <a:pt x="14287" y="14287"/>
                </a:moveTo>
                <a:lnTo>
                  <a:pt x="259512" y="176385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72975" y="4016433"/>
            <a:ext cx="277956" cy="240548"/>
          </a:xfrm>
          <a:custGeom>
            <a:avLst/>
            <a:gdLst>
              <a:gd name="connsiteX0" fmla="*/ 14287 w 277956"/>
              <a:gd name="connsiteY0" fmla="*/ 14287 h 240548"/>
              <a:gd name="connsiteX1" fmla="*/ 263669 w 277956"/>
              <a:gd name="connsiteY1" fmla="*/ 226261 h 240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956" h="240548">
                <a:moveTo>
                  <a:pt x="14287" y="14287"/>
                </a:moveTo>
                <a:lnTo>
                  <a:pt x="263669" y="226261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22357" y="4070465"/>
            <a:ext cx="277956" cy="186516"/>
          </a:xfrm>
          <a:custGeom>
            <a:avLst/>
            <a:gdLst>
              <a:gd name="connsiteX0" fmla="*/ 14287 w 277956"/>
              <a:gd name="connsiteY0" fmla="*/ 172229 h 186516"/>
              <a:gd name="connsiteX1" fmla="*/ 263669 w 277956"/>
              <a:gd name="connsiteY1" fmla="*/ 14287 h 186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956" h="186516">
                <a:moveTo>
                  <a:pt x="14287" y="172229"/>
                </a:moveTo>
                <a:lnTo>
                  <a:pt x="263669" y="14287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1739" y="4070465"/>
            <a:ext cx="276123" cy="375646"/>
          </a:xfrm>
          <a:custGeom>
            <a:avLst/>
            <a:gdLst>
              <a:gd name="connsiteX0" fmla="*/ 14287 w 276123"/>
              <a:gd name="connsiteY0" fmla="*/ 14287 h 375646"/>
              <a:gd name="connsiteX1" fmla="*/ 261836 w 276123"/>
              <a:gd name="connsiteY1" fmla="*/ 361359 h 3756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6123" h="375646">
                <a:moveTo>
                  <a:pt x="14287" y="14287"/>
                </a:moveTo>
                <a:lnTo>
                  <a:pt x="261836" y="361359"/>
                </a:lnTo>
              </a:path>
            </a:pathLst>
          </a:custGeom>
          <a:ln w="25400">
            <a:solidFill>
              <a:srgbClr val="2f2f9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7400" y="5105400"/>
            <a:ext cx="1219200" cy="228600"/>
          </a:xfrm>
          <a:custGeom>
            <a:avLst/>
            <a:gdLst>
              <a:gd name="connsiteX0" fmla="*/ 0 w 1219200"/>
              <a:gd name="connsiteY0" fmla="*/ 0 h 228600"/>
              <a:gd name="connsiteX1" fmla="*/ 1219200 w 1219200"/>
              <a:gd name="connsiteY1" fmla="*/ 0 h 228600"/>
              <a:gd name="connsiteX2" fmla="*/ 1219200 w 1219200"/>
              <a:gd name="connsiteY2" fmla="*/ 228600 h 228600"/>
              <a:gd name="connsiteX3" fmla="*/ 0 w 1219200"/>
              <a:gd name="connsiteY3" fmla="*/ 228600 h 228600"/>
              <a:gd name="connsiteX4" fmla="*/ 0 w 1219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" h="228600">
                <a:moveTo>
                  <a:pt x="0" y="0"/>
                </a:moveTo>
                <a:lnTo>
                  <a:pt x="1219200" y="0"/>
                </a:lnTo>
                <a:lnTo>
                  <a:pt x="1219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1050" y="5099050"/>
            <a:ext cx="1231899" cy="241300"/>
          </a:xfrm>
          <a:custGeom>
            <a:avLst/>
            <a:gdLst>
              <a:gd name="connsiteX0" fmla="*/ 6350 w 1231899"/>
              <a:gd name="connsiteY0" fmla="*/ 6350 h 241300"/>
              <a:gd name="connsiteX1" fmla="*/ 1225549 w 1231899"/>
              <a:gd name="connsiteY1" fmla="*/ 6350 h 241300"/>
              <a:gd name="connsiteX2" fmla="*/ 1225549 w 1231899"/>
              <a:gd name="connsiteY2" fmla="*/ 234950 h 241300"/>
              <a:gd name="connsiteX3" fmla="*/ 6350 w 1231899"/>
              <a:gd name="connsiteY3" fmla="*/ 234950 h 241300"/>
              <a:gd name="connsiteX4" fmla="*/ 6350 w 1231899"/>
              <a:gd name="connsiteY4" fmla="*/ 63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1899" h="241300">
                <a:moveTo>
                  <a:pt x="6350" y="6350"/>
                </a:moveTo>
                <a:lnTo>
                  <a:pt x="1225549" y="6350"/>
                </a:lnTo>
                <a:lnTo>
                  <a:pt x="1225549" y="234950"/>
                </a:lnTo>
                <a:lnTo>
                  <a:pt x="6350" y="2349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999" y="3124200"/>
            <a:ext cx="304800" cy="1752600"/>
          </a:xfrm>
          <a:custGeom>
            <a:avLst/>
            <a:gdLst>
              <a:gd name="connsiteX0" fmla="*/ 0 w 304800"/>
              <a:gd name="connsiteY0" fmla="*/ 0 h 1752600"/>
              <a:gd name="connsiteX1" fmla="*/ 304799 w 304800"/>
              <a:gd name="connsiteY1" fmla="*/ 0 h 1752600"/>
              <a:gd name="connsiteX2" fmla="*/ 304799 w 304800"/>
              <a:gd name="connsiteY2" fmla="*/ 1752600 h 1752600"/>
              <a:gd name="connsiteX3" fmla="*/ 0 w 304800"/>
              <a:gd name="connsiteY3" fmla="*/ 1752600 h 1752600"/>
              <a:gd name="connsiteX4" fmla="*/ 0 w 304800"/>
              <a:gd name="connsiteY4" fmla="*/ 0 h 175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1752600">
                <a:moveTo>
                  <a:pt x="0" y="0"/>
                </a:moveTo>
                <a:lnTo>
                  <a:pt x="304799" y="0"/>
                </a:lnTo>
                <a:lnTo>
                  <a:pt x="304799" y="1752600"/>
                </a:lnTo>
                <a:lnTo>
                  <a:pt x="0" y="17526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4649" y="3117850"/>
            <a:ext cx="317499" cy="1765299"/>
          </a:xfrm>
          <a:custGeom>
            <a:avLst/>
            <a:gdLst>
              <a:gd name="connsiteX0" fmla="*/ 6350 w 317499"/>
              <a:gd name="connsiteY0" fmla="*/ 6350 h 1765299"/>
              <a:gd name="connsiteX1" fmla="*/ 311149 w 317499"/>
              <a:gd name="connsiteY1" fmla="*/ 6350 h 1765299"/>
              <a:gd name="connsiteX2" fmla="*/ 311149 w 317499"/>
              <a:gd name="connsiteY2" fmla="*/ 1758949 h 1765299"/>
              <a:gd name="connsiteX3" fmla="*/ 6350 w 317499"/>
              <a:gd name="connsiteY3" fmla="*/ 1758949 h 1765299"/>
              <a:gd name="connsiteX4" fmla="*/ 6350 w 317499"/>
              <a:gd name="connsiteY4" fmla="*/ 6350 h 1765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499" h="1765299">
                <a:moveTo>
                  <a:pt x="6350" y="6350"/>
                </a:moveTo>
                <a:lnTo>
                  <a:pt x="311149" y="6350"/>
                </a:lnTo>
                <a:lnTo>
                  <a:pt x="311149" y="1758949"/>
                </a:lnTo>
                <a:lnTo>
                  <a:pt x="6350" y="175894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6800" y="2882900"/>
            <a:ext cx="2476500" cy="2501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84200" y="3530600"/>
            <a:ext cx="1397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8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probabilità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%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3975100"/>
            <a:ext cx="1524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30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49149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49149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4914900"/>
            <a:ext cx="2628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30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35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40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45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50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55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5118100"/>
            <a:ext cx="77597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905000" algn="l"/>
              </a:tabLst>
            </a:pPr>
            <a:r>
              <a:rPr lang="en-US" altLang="zh-CN" dirty="0" smtClean="0"/>
              <a:t>	</a:t>
            </a:r>
            <a:r>
              <a:rPr lang="en-US" altLang="zh-CN" sz="1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905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revisit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reduce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computational</a:t>
            </a:r>
          </a:p>
          <a:p>
            <a:pPr>
              <a:lnSpc>
                <a:spcPts val="1400"/>
              </a:lnSpc>
              <a:tabLst>
                <a:tab pos="1905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redundancy?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18100" y="4051300"/>
            <a:ext cx="177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65100"/>
            <a:ext cx="82296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04800" algn="l"/>
                <a:tab pos="444500" algn="l"/>
                <a:tab pos="4953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Fast/simplified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adaptive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04800" algn="l"/>
                <a:tab pos="444500" algn="l"/>
                <a:tab pos="4953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Asymmetric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304800" algn="l"/>
                <a:tab pos="444500" algn="l"/>
                <a:tab pos="4953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number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</a:p>
          <a:p>
            <a:pPr>
              <a:lnSpc>
                <a:spcPts val="2400"/>
              </a:lnSpc>
              <a:tabLst>
                <a:tab pos="304800" algn="l"/>
                <a:tab pos="4445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(determined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(5x5))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4800" algn="l"/>
                <a:tab pos="444500" algn="l"/>
                <a:tab pos="4953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subset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(fixed)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304800" algn="l"/>
                <a:tab pos="4445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60</a:t>
            </a:r>
          </a:p>
          <a:p>
            <a:pPr>
              <a:lnSpc>
                <a:spcPts val="2100"/>
              </a:lnSpc>
              <a:tabLst>
                <a:tab pos="304800" algn="l"/>
                <a:tab pos="4445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50</a:t>
            </a:r>
          </a:p>
          <a:p>
            <a:pPr>
              <a:lnSpc>
                <a:spcPts val="2100"/>
              </a:lnSpc>
              <a:tabLst>
                <a:tab pos="304800" algn="l"/>
                <a:tab pos="4445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40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71800" y="6540500"/>
            <a:ext cx="2870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subset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77800"/>
            <a:ext cx="8496300" cy="617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computation/optimization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(3)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assignment</a:t>
            </a:r>
          </a:p>
          <a:p>
            <a:pPr>
              <a:lnSpc>
                <a:spcPts val="20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(e.g.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path/surface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DSI)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</a:p>
          <a:p>
            <a:pPr>
              <a:lnSpc>
                <a:spcPts val="22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whole*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many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energy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terms: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		</a:t>
            </a:r>
            <a:r>
              <a:rPr lang="en-US" altLang="zh-CN" sz="27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71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71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27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8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358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7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358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71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7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58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smooth</a:t>
            </a:r>
            <a:r>
              <a:rPr lang="en-US" altLang="zh-CN" sz="358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7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358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</a:p>
          <a:p>
            <a:pPr>
              <a:lnSpc>
                <a:spcPts val="18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terms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cost).</a:t>
            </a:r>
          </a:p>
          <a:p>
            <a:pPr>
              <a:lnSpc>
                <a:spcPts val="22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Several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simple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pixel-based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functions</a:t>
            </a:r>
          </a:p>
          <a:p>
            <a:pPr>
              <a:lnSpc>
                <a:spcPts val="21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been</a:t>
            </a:r>
          </a:p>
          <a:p>
            <a:pPr>
              <a:lnSpc>
                <a:spcPts val="22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successfully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adopted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smoothness/regularization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smooth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explicitly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piecewise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assumptions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(continuity)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scene.</a:t>
            </a:r>
          </a:p>
          <a:p>
            <a:pPr>
              <a:lnSpc>
                <a:spcPts val="21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penalizes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variations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large</a:t>
            </a:r>
          </a:p>
          <a:p>
            <a:pPr>
              <a:lnSpc>
                <a:spcPts val="22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variation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allowed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(unknown)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borders.</a:t>
            </a:r>
          </a:p>
          <a:p>
            <a:pPr>
              <a:lnSpc>
                <a:spcPts val="2200"/>
              </a:lnSpc>
              <a:tabLst>
                <a:tab pos="76200" algn="l"/>
                <a:tab pos="190500" algn="l"/>
                <a:tab pos="266700" algn="l"/>
                <a:tab pos="2413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Plausibility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often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edges.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749300"/>
            <a:ext cx="5054600" cy="447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5486400"/>
            <a:ext cx="2603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81000"/>
            <a:ext cx="8356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energy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NP-hard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problem,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approximated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energy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473200"/>
            <a:ext cx="3289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Relevant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2019300"/>
            <a:ext cx="2324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[52]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2565400"/>
            <a:ext cx="3429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Belief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Propagation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[53]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3124200"/>
            <a:ext cx="4241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Cooperative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[54]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670300"/>
            <a:ext cx="8356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detailed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comparison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relevant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energy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found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[63].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495800"/>
            <a:ext cx="80899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further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interesting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class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approximated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energy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subset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(typically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along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scanlines).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energy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problem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solved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Dynamic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Programming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(DP)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(SO)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techniques.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57600" y="165100"/>
            <a:ext cx="1828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Graph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6375400"/>
            <a:ext cx="7340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Kolmogorov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Zabih,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occlusions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graph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cuts,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2001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00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6000" y="165100"/>
            <a:ext cx="6819900" cy="635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993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993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Klaus,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Sormann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Karner,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belief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propagation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6000" y="6527800"/>
            <a:ext cx="316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self-adapting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dissimilarity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measure.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00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165100"/>
            <a:ext cx="4749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Cooperative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6375400"/>
            <a:ext cx="73787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Zheng,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cooperative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optimization,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53733" y="1937337"/>
            <a:ext cx="808127" cy="76199"/>
          </a:xfrm>
          <a:custGeom>
            <a:avLst/>
            <a:gdLst>
              <a:gd name="connsiteX0" fmla="*/ 789077 w 808127"/>
              <a:gd name="connsiteY0" fmla="*/ 31176 h 76199"/>
              <a:gd name="connsiteX1" fmla="*/ 19050 w 808127"/>
              <a:gd name="connsiteY1" fmla="*/ 19050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8127" h="76199">
                <a:moveTo>
                  <a:pt x="789077" y="31176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34688" y="1900444"/>
            <a:ext cx="115185" cy="114284"/>
          </a:xfrm>
          <a:custGeom>
            <a:avLst/>
            <a:gdLst>
              <a:gd name="connsiteX0" fmla="*/ 113386 w 115185"/>
              <a:gd name="connsiteY0" fmla="*/ 114284 h 114284"/>
              <a:gd name="connsiteX1" fmla="*/ 0 w 115185"/>
              <a:gd name="connsiteY1" fmla="*/ 55342 h 114284"/>
              <a:gd name="connsiteX2" fmla="*/ 115185 w 115185"/>
              <a:gd name="connsiteY2" fmla="*/ 0 h 114284"/>
              <a:gd name="connsiteX3" fmla="*/ 113386 w 115185"/>
              <a:gd name="connsiteY3" fmla="*/ 114284 h 114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5185" h="114284">
                <a:moveTo>
                  <a:pt x="113386" y="114284"/>
                </a:moveTo>
                <a:lnTo>
                  <a:pt x="0" y="55342"/>
                </a:lnTo>
                <a:lnTo>
                  <a:pt x="115185" y="0"/>
                </a:lnTo>
                <a:lnTo>
                  <a:pt x="113386" y="11428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337" y="1936737"/>
            <a:ext cx="808017" cy="76199"/>
          </a:xfrm>
          <a:custGeom>
            <a:avLst/>
            <a:gdLst>
              <a:gd name="connsiteX0" fmla="*/ 19050 w 808017"/>
              <a:gd name="connsiteY0" fmla="*/ 19050 h 76199"/>
              <a:gd name="connsiteX1" fmla="*/ 788967 w 808017"/>
              <a:gd name="connsiteY1" fmla="*/ 31174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8017" h="76199">
                <a:moveTo>
                  <a:pt x="19050" y="19050"/>
                </a:moveTo>
                <a:lnTo>
                  <a:pt x="788967" y="31174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24214" y="1909569"/>
            <a:ext cx="115186" cy="114284"/>
          </a:xfrm>
          <a:custGeom>
            <a:avLst/>
            <a:gdLst>
              <a:gd name="connsiteX0" fmla="*/ 1799 w 115186"/>
              <a:gd name="connsiteY0" fmla="*/ 0 h 114284"/>
              <a:gd name="connsiteX1" fmla="*/ 115186 w 115186"/>
              <a:gd name="connsiteY1" fmla="*/ 58941 h 114284"/>
              <a:gd name="connsiteX2" fmla="*/ 0 w 115186"/>
              <a:gd name="connsiteY2" fmla="*/ 114284 h 114284"/>
              <a:gd name="connsiteX3" fmla="*/ 1799 w 115186"/>
              <a:gd name="connsiteY3" fmla="*/ 0 h 114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5186" h="114284">
                <a:moveTo>
                  <a:pt x="1799" y="0"/>
                </a:moveTo>
                <a:lnTo>
                  <a:pt x="115186" y="58941"/>
                </a:lnTo>
                <a:lnTo>
                  <a:pt x="0" y="114284"/>
                </a:lnTo>
                <a:lnTo>
                  <a:pt x="1799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1698" y="1930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07011" y="1954212"/>
            <a:ext cx="1095374" cy="57149"/>
          </a:xfrm>
          <a:custGeom>
            <a:avLst/>
            <a:gdLst>
              <a:gd name="connsiteX0" fmla="*/ 1081087 w 1095374"/>
              <a:gd name="connsiteY0" fmla="*/ 14287 h 57149"/>
              <a:gd name="connsiteX1" fmla="*/ 14287 w 1095374"/>
              <a:gd name="connsiteY1" fmla="*/ 14288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95374" h="57149">
                <a:moveTo>
                  <a:pt x="1081087" y="14287"/>
                </a:moveTo>
                <a:lnTo>
                  <a:pt x="14287" y="14288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28912" y="1941512"/>
            <a:ext cx="1095374" cy="57149"/>
          </a:xfrm>
          <a:custGeom>
            <a:avLst/>
            <a:gdLst>
              <a:gd name="connsiteX0" fmla="*/ 1081087 w 1095374"/>
              <a:gd name="connsiteY0" fmla="*/ 14287 h 57149"/>
              <a:gd name="connsiteX1" fmla="*/ 14287 w 1095374"/>
              <a:gd name="connsiteY1" fmla="*/ 14288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95374" h="57149">
                <a:moveTo>
                  <a:pt x="1081087" y="14287"/>
                </a:moveTo>
                <a:lnTo>
                  <a:pt x="14287" y="14288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0" y="6731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74900" y="165100"/>
            <a:ext cx="4381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Dynamic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Programming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(DP)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3810000"/>
            <a:ext cx="5067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(polynomial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4356100"/>
            <a:ext cx="4660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ordering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4902200"/>
            <a:ext cx="6438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uniform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5448300"/>
            <a:ext cx="4800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streaking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slide)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00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24300" y="165100"/>
            <a:ext cx="1270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[11]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4649" y="1250950"/>
            <a:ext cx="582659" cy="582659"/>
          </a:xfrm>
          <a:custGeom>
            <a:avLst/>
            <a:gdLst>
              <a:gd name="connsiteX0" fmla="*/ 19050 w 582659"/>
              <a:gd name="connsiteY0" fmla="*/ 19050 h 582659"/>
              <a:gd name="connsiteX1" fmla="*/ 563609 w 582659"/>
              <a:gd name="connsiteY1" fmla="*/ 563609 h 582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2659" h="582659">
                <a:moveTo>
                  <a:pt x="19050" y="19050"/>
                </a:moveTo>
                <a:lnTo>
                  <a:pt x="563609" y="563609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53965" y="1720267"/>
            <a:ext cx="121234" cy="121232"/>
          </a:xfrm>
          <a:custGeom>
            <a:avLst/>
            <a:gdLst>
              <a:gd name="connsiteX0" fmla="*/ 80822 w 121234"/>
              <a:gd name="connsiteY0" fmla="*/ 0 h 121232"/>
              <a:gd name="connsiteX1" fmla="*/ 121234 w 121234"/>
              <a:gd name="connsiteY1" fmla="*/ 121232 h 121232"/>
              <a:gd name="connsiteX2" fmla="*/ 0 w 121234"/>
              <a:gd name="connsiteY2" fmla="*/ 80822 h 121232"/>
              <a:gd name="connsiteX3" fmla="*/ 80822 w 121234"/>
              <a:gd name="connsiteY3" fmla="*/ 0 h 121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234" h="121232">
                <a:moveTo>
                  <a:pt x="80822" y="0"/>
                </a:moveTo>
                <a:lnTo>
                  <a:pt x="121234" y="121232"/>
                </a:lnTo>
                <a:lnTo>
                  <a:pt x="0" y="80822"/>
                </a:lnTo>
                <a:lnTo>
                  <a:pt x="80822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7349" y="1950990"/>
            <a:ext cx="582659" cy="582659"/>
          </a:xfrm>
          <a:custGeom>
            <a:avLst/>
            <a:gdLst>
              <a:gd name="connsiteX0" fmla="*/ 19050 w 582659"/>
              <a:gd name="connsiteY0" fmla="*/ 563609 h 582659"/>
              <a:gd name="connsiteX1" fmla="*/ 563609 w 582659"/>
              <a:gd name="connsiteY1" fmla="*/ 19050 h 582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2659" h="582659">
                <a:moveTo>
                  <a:pt x="19050" y="563609"/>
                </a:moveTo>
                <a:lnTo>
                  <a:pt x="563609" y="19050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66665" y="1943100"/>
            <a:ext cx="121234" cy="121234"/>
          </a:xfrm>
          <a:custGeom>
            <a:avLst/>
            <a:gdLst>
              <a:gd name="connsiteX0" fmla="*/ 80822 w 121234"/>
              <a:gd name="connsiteY0" fmla="*/ 121234 h 121234"/>
              <a:gd name="connsiteX1" fmla="*/ 121234 w 121234"/>
              <a:gd name="connsiteY1" fmla="*/ 0 h 121234"/>
              <a:gd name="connsiteX2" fmla="*/ 0 w 121234"/>
              <a:gd name="connsiteY2" fmla="*/ 40411 h 121234"/>
              <a:gd name="connsiteX3" fmla="*/ 80822 w 121234"/>
              <a:gd name="connsiteY3" fmla="*/ 121234 h 1212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234" h="121234">
                <a:moveTo>
                  <a:pt x="80822" y="121234"/>
                </a:moveTo>
                <a:lnTo>
                  <a:pt x="121234" y="0"/>
                </a:lnTo>
                <a:lnTo>
                  <a:pt x="0" y="40411"/>
                </a:lnTo>
                <a:lnTo>
                  <a:pt x="80822" y="12123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84690" y="1238251"/>
            <a:ext cx="582658" cy="582658"/>
          </a:xfrm>
          <a:custGeom>
            <a:avLst/>
            <a:gdLst>
              <a:gd name="connsiteX0" fmla="*/ 563609 w 582658"/>
              <a:gd name="connsiteY0" fmla="*/ 19050 h 582658"/>
              <a:gd name="connsiteX1" fmla="*/ 19050 w 582658"/>
              <a:gd name="connsiteY1" fmla="*/ 563609 h 5826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2658" h="582658">
                <a:moveTo>
                  <a:pt x="563609" y="19050"/>
                </a:moveTo>
                <a:lnTo>
                  <a:pt x="19050" y="563609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6800" y="1707567"/>
            <a:ext cx="121232" cy="121232"/>
          </a:xfrm>
          <a:custGeom>
            <a:avLst/>
            <a:gdLst>
              <a:gd name="connsiteX0" fmla="*/ 40411 w 121232"/>
              <a:gd name="connsiteY0" fmla="*/ 0 h 121232"/>
              <a:gd name="connsiteX1" fmla="*/ 0 w 121232"/>
              <a:gd name="connsiteY1" fmla="*/ 121232 h 121232"/>
              <a:gd name="connsiteX2" fmla="*/ 121232 w 121232"/>
              <a:gd name="connsiteY2" fmla="*/ 80822 h 121232"/>
              <a:gd name="connsiteX3" fmla="*/ 40411 w 121232"/>
              <a:gd name="connsiteY3" fmla="*/ 0 h 121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232" h="121232">
                <a:moveTo>
                  <a:pt x="40411" y="0"/>
                </a:moveTo>
                <a:lnTo>
                  <a:pt x="0" y="121232"/>
                </a:lnTo>
                <a:lnTo>
                  <a:pt x="121232" y="80822"/>
                </a:lnTo>
                <a:lnTo>
                  <a:pt x="40411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10089" y="1938291"/>
            <a:ext cx="582658" cy="582659"/>
          </a:xfrm>
          <a:custGeom>
            <a:avLst/>
            <a:gdLst>
              <a:gd name="connsiteX0" fmla="*/ 563609 w 582658"/>
              <a:gd name="connsiteY0" fmla="*/ 563609 h 582659"/>
              <a:gd name="connsiteX1" fmla="*/ 19050 w 582658"/>
              <a:gd name="connsiteY1" fmla="*/ 19050 h 582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2658" h="582659">
                <a:moveTo>
                  <a:pt x="563609" y="563609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02200" y="1930401"/>
            <a:ext cx="121232" cy="121232"/>
          </a:xfrm>
          <a:custGeom>
            <a:avLst/>
            <a:gdLst>
              <a:gd name="connsiteX0" fmla="*/ 40409 w 121232"/>
              <a:gd name="connsiteY0" fmla="*/ 121232 h 121232"/>
              <a:gd name="connsiteX1" fmla="*/ 0 w 121232"/>
              <a:gd name="connsiteY1" fmla="*/ 0 h 121232"/>
              <a:gd name="connsiteX2" fmla="*/ 121232 w 121232"/>
              <a:gd name="connsiteY2" fmla="*/ 40410 h 121232"/>
              <a:gd name="connsiteX3" fmla="*/ 40409 w 121232"/>
              <a:gd name="connsiteY3" fmla="*/ 121232 h 121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232" h="121232">
                <a:moveTo>
                  <a:pt x="40409" y="121232"/>
                </a:moveTo>
                <a:lnTo>
                  <a:pt x="0" y="0"/>
                </a:lnTo>
                <a:lnTo>
                  <a:pt x="121232" y="40410"/>
                </a:lnTo>
                <a:lnTo>
                  <a:pt x="40409" y="121232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29933" y="1861137"/>
            <a:ext cx="808127" cy="76199"/>
          </a:xfrm>
          <a:custGeom>
            <a:avLst/>
            <a:gdLst>
              <a:gd name="connsiteX0" fmla="*/ 789077 w 808127"/>
              <a:gd name="connsiteY0" fmla="*/ 31176 h 76199"/>
              <a:gd name="connsiteX1" fmla="*/ 19050 w 808127"/>
              <a:gd name="connsiteY1" fmla="*/ 19050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8127" h="76199">
                <a:moveTo>
                  <a:pt x="789077" y="31176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10888" y="1824244"/>
            <a:ext cx="115185" cy="114284"/>
          </a:xfrm>
          <a:custGeom>
            <a:avLst/>
            <a:gdLst>
              <a:gd name="connsiteX0" fmla="*/ 113385 w 115185"/>
              <a:gd name="connsiteY0" fmla="*/ 114284 h 114284"/>
              <a:gd name="connsiteX1" fmla="*/ 0 w 115185"/>
              <a:gd name="connsiteY1" fmla="*/ 55342 h 114284"/>
              <a:gd name="connsiteX2" fmla="*/ 115185 w 115185"/>
              <a:gd name="connsiteY2" fmla="*/ 0 h 114284"/>
              <a:gd name="connsiteX3" fmla="*/ 113385 w 115185"/>
              <a:gd name="connsiteY3" fmla="*/ 114284 h 114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5185" h="114284">
                <a:moveTo>
                  <a:pt x="113385" y="114284"/>
                </a:moveTo>
                <a:lnTo>
                  <a:pt x="0" y="55342"/>
                </a:lnTo>
                <a:lnTo>
                  <a:pt x="115185" y="0"/>
                </a:lnTo>
                <a:lnTo>
                  <a:pt x="113385" y="114284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7536" y="954839"/>
            <a:ext cx="76199" cy="808127"/>
          </a:xfrm>
          <a:custGeom>
            <a:avLst/>
            <a:gdLst>
              <a:gd name="connsiteX0" fmla="*/ 31176 w 76199"/>
              <a:gd name="connsiteY0" fmla="*/ 19050 h 808127"/>
              <a:gd name="connsiteX1" fmla="*/ 19050 w 76199"/>
              <a:gd name="connsiteY1" fmla="*/ 789077 h 808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808127">
                <a:moveTo>
                  <a:pt x="31176" y="19050"/>
                </a:moveTo>
                <a:lnTo>
                  <a:pt x="19050" y="789077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70643" y="1666826"/>
            <a:ext cx="114284" cy="115185"/>
          </a:xfrm>
          <a:custGeom>
            <a:avLst/>
            <a:gdLst>
              <a:gd name="connsiteX0" fmla="*/ 0 w 114284"/>
              <a:gd name="connsiteY0" fmla="*/ 0 h 115185"/>
              <a:gd name="connsiteX1" fmla="*/ 55342 w 114284"/>
              <a:gd name="connsiteY1" fmla="*/ 115185 h 115185"/>
              <a:gd name="connsiteX2" fmla="*/ 114284 w 114284"/>
              <a:gd name="connsiteY2" fmla="*/ 1799 h 115185"/>
              <a:gd name="connsiteX3" fmla="*/ 0 w 114284"/>
              <a:gd name="connsiteY3" fmla="*/ 0 h 1151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284" h="115185">
                <a:moveTo>
                  <a:pt x="0" y="0"/>
                </a:moveTo>
                <a:lnTo>
                  <a:pt x="55342" y="115185"/>
                </a:lnTo>
                <a:lnTo>
                  <a:pt x="114284" y="1799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19636" y="1996344"/>
            <a:ext cx="76199" cy="808017"/>
          </a:xfrm>
          <a:custGeom>
            <a:avLst/>
            <a:gdLst>
              <a:gd name="connsiteX0" fmla="*/ 19050 w 76199"/>
              <a:gd name="connsiteY0" fmla="*/ 788967 h 808017"/>
              <a:gd name="connsiteX1" fmla="*/ 31174 w 76199"/>
              <a:gd name="connsiteY1" fmla="*/ 19050 h 808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808017">
                <a:moveTo>
                  <a:pt x="19050" y="788967"/>
                </a:moveTo>
                <a:lnTo>
                  <a:pt x="31174" y="19050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2468" y="1977298"/>
            <a:ext cx="114286" cy="115185"/>
          </a:xfrm>
          <a:custGeom>
            <a:avLst/>
            <a:gdLst>
              <a:gd name="connsiteX0" fmla="*/ 114286 w 114286"/>
              <a:gd name="connsiteY0" fmla="*/ 115185 h 115185"/>
              <a:gd name="connsiteX1" fmla="*/ 58941 w 114286"/>
              <a:gd name="connsiteY1" fmla="*/ 0 h 115185"/>
              <a:gd name="connsiteX2" fmla="*/ 0 w 114286"/>
              <a:gd name="connsiteY2" fmla="*/ 113385 h 115185"/>
              <a:gd name="connsiteX3" fmla="*/ 114286 w 114286"/>
              <a:gd name="connsiteY3" fmla="*/ 115185 h 1151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286" h="115185">
                <a:moveTo>
                  <a:pt x="114286" y="115185"/>
                </a:moveTo>
                <a:lnTo>
                  <a:pt x="58941" y="0"/>
                </a:lnTo>
                <a:lnTo>
                  <a:pt x="0" y="113385"/>
                </a:lnTo>
                <a:lnTo>
                  <a:pt x="114286" y="115185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88537" y="1860537"/>
            <a:ext cx="808017" cy="76199"/>
          </a:xfrm>
          <a:custGeom>
            <a:avLst/>
            <a:gdLst>
              <a:gd name="connsiteX0" fmla="*/ 19050 w 808017"/>
              <a:gd name="connsiteY0" fmla="*/ 19050 h 76199"/>
              <a:gd name="connsiteX1" fmla="*/ 788967 w 808017"/>
              <a:gd name="connsiteY1" fmla="*/ 31174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8017" h="76199">
                <a:moveTo>
                  <a:pt x="19050" y="19050"/>
                </a:moveTo>
                <a:lnTo>
                  <a:pt x="788967" y="31174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00416" y="1833369"/>
            <a:ext cx="115185" cy="114284"/>
          </a:xfrm>
          <a:custGeom>
            <a:avLst/>
            <a:gdLst>
              <a:gd name="connsiteX0" fmla="*/ 1799 w 115185"/>
              <a:gd name="connsiteY0" fmla="*/ 0 h 114284"/>
              <a:gd name="connsiteX1" fmla="*/ 115185 w 115185"/>
              <a:gd name="connsiteY1" fmla="*/ 58941 h 114284"/>
              <a:gd name="connsiteX2" fmla="*/ 0 w 115185"/>
              <a:gd name="connsiteY2" fmla="*/ 114284 h 114284"/>
              <a:gd name="connsiteX3" fmla="*/ 1799 w 115185"/>
              <a:gd name="connsiteY3" fmla="*/ 0 h 114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5185" h="114284">
                <a:moveTo>
                  <a:pt x="1799" y="0"/>
                </a:moveTo>
                <a:lnTo>
                  <a:pt x="115185" y="58941"/>
                </a:lnTo>
                <a:lnTo>
                  <a:pt x="0" y="114284"/>
                </a:lnTo>
                <a:lnTo>
                  <a:pt x="1799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87898" y="1854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67311" y="671514"/>
            <a:ext cx="866775" cy="866774"/>
          </a:xfrm>
          <a:custGeom>
            <a:avLst/>
            <a:gdLst>
              <a:gd name="connsiteX0" fmla="*/ 852487 w 866775"/>
              <a:gd name="connsiteY0" fmla="*/ 14287 h 866774"/>
              <a:gd name="connsiteX1" fmla="*/ 14287 w 866775"/>
              <a:gd name="connsiteY1" fmla="*/ 852487 h 866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775" h="866774">
                <a:moveTo>
                  <a:pt x="852487" y="14287"/>
                </a:moveTo>
                <a:lnTo>
                  <a:pt x="14287" y="852487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95911" y="1878012"/>
            <a:ext cx="1095374" cy="57149"/>
          </a:xfrm>
          <a:custGeom>
            <a:avLst/>
            <a:gdLst>
              <a:gd name="connsiteX0" fmla="*/ 1081087 w 1095374"/>
              <a:gd name="connsiteY0" fmla="*/ 14287 h 57149"/>
              <a:gd name="connsiteX1" fmla="*/ 14287 w 1095374"/>
              <a:gd name="connsiteY1" fmla="*/ 14288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95374" h="57149">
                <a:moveTo>
                  <a:pt x="1081087" y="14287"/>
                </a:moveTo>
                <a:lnTo>
                  <a:pt x="14287" y="14288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02211" y="2030412"/>
            <a:ext cx="1400174" cy="1400174"/>
          </a:xfrm>
          <a:custGeom>
            <a:avLst/>
            <a:gdLst>
              <a:gd name="connsiteX0" fmla="*/ 1385886 w 1400174"/>
              <a:gd name="connsiteY0" fmla="*/ 1385887 h 1400174"/>
              <a:gd name="connsiteX1" fmla="*/ 14287 w 1400174"/>
              <a:gd name="connsiteY1" fmla="*/ 14287 h 14001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0174" h="1400174">
                <a:moveTo>
                  <a:pt x="1385886" y="1385887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2311" y="2195512"/>
            <a:ext cx="1247774" cy="1247774"/>
          </a:xfrm>
          <a:custGeom>
            <a:avLst/>
            <a:gdLst>
              <a:gd name="connsiteX0" fmla="*/ 1233487 w 1247774"/>
              <a:gd name="connsiteY0" fmla="*/ 14287 h 1247774"/>
              <a:gd name="connsiteX1" fmla="*/ 14287 w 1247774"/>
              <a:gd name="connsiteY1" fmla="*/ 1233486 h 1247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7774" h="1247774">
                <a:moveTo>
                  <a:pt x="1233487" y="14287"/>
                </a:moveTo>
                <a:lnTo>
                  <a:pt x="14287" y="1233486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24410" y="2284412"/>
            <a:ext cx="57149" cy="1171574"/>
          </a:xfrm>
          <a:custGeom>
            <a:avLst/>
            <a:gdLst>
              <a:gd name="connsiteX0" fmla="*/ 14288 w 57149"/>
              <a:gd name="connsiteY0" fmla="*/ 14287 h 1171574"/>
              <a:gd name="connsiteX1" fmla="*/ 14287 w 57149"/>
              <a:gd name="connsiteY1" fmla="*/ 1157286 h 1171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1171574">
                <a:moveTo>
                  <a:pt x="14288" y="14287"/>
                </a:moveTo>
                <a:lnTo>
                  <a:pt x="14287" y="1157286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24411" y="671514"/>
            <a:ext cx="57149" cy="866774"/>
          </a:xfrm>
          <a:custGeom>
            <a:avLst/>
            <a:gdLst>
              <a:gd name="connsiteX0" fmla="*/ 14287 w 57149"/>
              <a:gd name="connsiteY0" fmla="*/ 14287 h 866774"/>
              <a:gd name="connsiteX1" fmla="*/ 14288 w 57149"/>
              <a:gd name="connsiteY1" fmla="*/ 852487 h 866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866774">
                <a:moveTo>
                  <a:pt x="14287" y="14287"/>
                </a:moveTo>
                <a:lnTo>
                  <a:pt x="14288" y="852487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05211" y="671513"/>
            <a:ext cx="790574" cy="790574"/>
          </a:xfrm>
          <a:custGeom>
            <a:avLst/>
            <a:gdLst>
              <a:gd name="connsiteX0" fmla="*/ 776287 w 790574"/>
              <a:gd name="connsiteY0" fmla="*/ 776287 h 790574"/>
              <a:gd name="connsiteX1" fmla="*/ 14287 w 790574"/>
              <a:gd name="connsiteY1" fmla="*/ 14287 h 790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0574" h="790574">
                <a:moveTo>
                  <a:pt x="776287" y="776287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05112" y="1865311"/>
            <a:ext cx="1247774" cy="57149"/>
          </a:xfrm>
          <a:custGeom>
            <a:avLst/>
            <a:gdLst>
              <a:gd name="connsiteX0" fmla="*/ 1233487 w 1247774"/>
              <a:gd name="connsiteY0" fmla="*/ 14288 h 57149"/>
              <a:gd name="connsiteX1" fmla="*/ 14287 w 1247774"/>
              <a:gd name="connsiteY1" fmla="*/ 14287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7774" h="57149">
                <a:moveTo>
                  <a:pt x="1233487" y="14288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0" y="6731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165100"/>
            <a:ext cx="7810500" cy="629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90500" algn="l"/>
                <a:tab pos="14859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(SO)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90500" algn="l"/>
                <a:tab pos="14859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(polynomial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few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seconds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90500" algn="l"/>
                <a:tab pos="1485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ordering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90500" algn="l"/>
                <a:tab pos="1485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uniform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90500" algn="l"/>
                <a:tab pos="1485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overcomes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streaking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problem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90500" algn="l"/>
                <a:tab pos="1485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high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memory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requirement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90500" algn="l"/>
                <a:tab pos="1485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Hirschmüller.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structured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environments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consistent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semi-global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6477000"/>
            <a:ext cx="2667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PAMI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30(2):328-341,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17500"/>
            <a:ext cx="4572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defined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68900" y="889000"/>
            <a:ext cx="29464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683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{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L(x-1,y,d),</a:t>
            </a:r>
          </a:p>
          <a:p>
            <a:pPr>
              <a:lnSpc>
                <a:spcPts val="24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L(x-1,y,d-1)+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P1,</a:t>
            </a:r>
          </a:p>
          <a:p>
            <a:pPr>
              <a:lnSpc>
                <a:spcPts val="24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L(x-1,y,d+1)+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P1,</a:t>
            </a:r>
          </a:p>
          <a:p>
            <a:pPr>
              <a:lnSpc>
                <a:spcPts val="24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L(x-1,y,i)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889000"/>
            <a:ext cx="40132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5019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L(x,y,d)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C(x,y,d)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019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L(x-1,y,i)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3124200"/>
            <a:ext cx="6743700" cy="346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124200" algn="l"/>
                <a:tab pos="55245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3124200" algn="l"/>
                <a:tab pos="55245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3124200" algn="l"/>
                <a:tab pos="55245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L(x,y,d)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124200" algn="l"/>
                <a:tab pos="55245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3124200" algn="l"/>
                <a:tab pos="55245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  <a:p>
            <a:pPr>
              <a:lnSpc>
                <a:spcPts val="3000"/>
              </a:lnSpc>
              <a:tabLst>
                <a:tab pos="3124200" algn="l"/>
                <a:tab pos="55245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x-1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81412" y="1136651"/>
            <a:ext cx="520710" cy="4203698"/>
          </a:xfrm>
          <a:custGeom>
            <a:avLst/>
            <a:gdLst>
              <a:gd name="connsiteX0" fmla="*/ 514360 w 520710"/>
              <a:gd name="connsiteY0" fmla="*/ 4197349 h 4203698"/>
              <a:gd name="connsiteX1" fmla="*/ 6350 w 520710"/>
              <a:gd name="connsiteY1" fmla="*/ 3689339 h 4203698"/>
              <a:gd name="connsiteX2" fmla="*/ 6350 w 520710"/>
              <a:gd name="connsiteY2" fmla="*/ 514360 h 4203698"/>
              <a:gd name="connsiteX3" fmla="*/ 514360 w 520710"/>
              <a:gd name="connsiteY3" fmla="*/ 6350 h 42036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20710" h="4203698">
                <a:moveTo>
                  <a:pt x="514360" y="4197349"/>
                </a:moveTo>
                <a:cubicBezTo>
                  <a:pt x="233793" y="4197349"/>
                  <a:pt x="6350" y="3969905"/>
                  <a:pt x="6350" y="3689339"/>
                </a:cubicBezTo>
                <a:lnTo>
                  <a:pt x="6350" y="514360"/>
                </a:lnTo>
                <a:cubicBezTo>
                  <a:pt x="6350" y="233793"/>
                  <a:pt x="233793" y="6350"/>
                  <a:pt x="51436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21402" y="1136651"/>
            <a:ext cx="520709" cy="4203698"/>
          </a:xfrm>
          <a:custGeom>
            <a:avLst/>
            <a:gdLst>
              <a:gd name="connsiteX0" fmla="*/ 6350 w 520709"/>
              <a:gd name="connsiteY0" fmla="*/ 6350 h 4203698"/>
              <a:gd name="connsiteX1" fmla="*/ 514359 w 520709"/>
              <a:gd name="connsiteY1" fmla="*/ 514360 h 4203698"/>
              <a:gd name="connsiteX2" fmla="*/ 514359 w 520709"/>
              <a:gd name="connsiteY2" fmla="*/ 3689339 h 4203698"/>
              <a:gd name="connsiteX3" fmla="*/ 6350 w 520709"/>
              <a:gd name="connsiteY3" fmla="*/ 4197349 h 42036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20709" h="4203698">
                <a:moveTo>
                  <a:pt x="6350" y="6350"/>
                </a:moveTo>
                <a:cubicBezTo>
                  <a:pt x="286916" y="6350"/>
                  <a:pt x="514359" y="233793"/>
                  <a:pt x="514359" y="514360"/>
                </a:cubicBezTo>
                <a:lnTo>
                  <a:pt x="514359" y="3689339"/>
                </a:lnTo>
                <a:cubicBezTo>
                  <a:pt x="514359" y="3969905"/>
                  <a:pt x="286916" y="4197349"/>
                  <a:pt x="6350" y="4197349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5900" y="2654300"/>
            <a:ext cx="25146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5900" y="3187700"/>
            <a:ext cx="2514600" cy="1003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5900" y="4229100"/>
            <a:ext cx="25146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5900" y="4737100"/>
            <a:ext cx="2514600" cy="50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1600" y="2971800"/>
            <a:ext cx="3505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L(x,y,4)=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C(x,y,4)+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76700" y="1295400"/>
            <a:ext cx="23876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L(x-1,y,4)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76700" y="2743200"/>
            <a:ext cx="23876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19900" y="3009900"/>
            <a:ext cx="2286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-min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L(x-1,y,k)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165100"/>
            <a:ext cx="4749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188200" y="2933700"/>
            <a:ext cx="13843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99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99"/>
                </a:solidFill>
                <a:latin typeface="Courier New" pitchFamily="18" charset="0"/>
                <a:cs typeface="Courier New" pitchFamily="18" charset="0"/>
              </a:rPr>
              <a:t>map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25781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2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03800" y="25908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2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2959100"/>
            <a:ext cx="952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29591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228600"/>
            <a:ext cx="80899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between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coordinate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encoded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greyscale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(closer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brighter).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6286500"/>
            <a:ext cx="1371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2100"/>
              </a:lnSpc>
              <a:tabLst>
                <a:tab pos="622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(Baseline)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61214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94100" y="61214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54229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5372100"/>
            <a:ext cx="2921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2700"/>
              </a:lnSpc>
              <a:tabLst>
                <a:tab pos="152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35300" y="5372100"/>
            <a:ext cx="4826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p’</a:t>
            </a:r>
          </a:p>
          <a:p>
            <a:pPr>
              <a:lnSpc>
                <a:spcPts val="2800"/>
              </a:lnSpc>
              <a:tabLst>
                <a:tab pos="215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54700" y="6299200"/>
            <a:ext cx="1371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2000"/>
              </a:lnSpc>
              <a:tabLst>
                <a:tab pos="609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(Baseline)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22900" y="61341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56500" y="6134100"/>
            <a:ext cx="13335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27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64200" y="57023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64300" y="54356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53848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97700" y="5384800"/>
            <a:ext cx="330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p’</a:t>
            </a:r>
          </a:p>
          <a:p>
            <a:pPr>
              <a:lnSpc>
                <a:spcPts val="28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3429000"/>
            <a:ext cx="69850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905000" algn="l"/>
                <a:tab pos="58801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higher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closer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</a:p>
          <a:p>
            <a:pPr>
              <a:lnSpc>
                <a:spcPts val="2300"/>
              </a:lnSpc>
              <a:tabLst>
                <a:tab pos="1905000" algn="l"/>
                <a:tab pos="5880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905000" algn="l"/>
                <a:tab pos="5880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0706" y="2089310"/>
            <a:ext cx="894864" cy="939958"/>
          </a:xfrm>
          <a:custGeom>
            <a:avLst/>
            <a:gdLst>
              <a:gd name="connsiteX0" fmla="*/ 875814 w 894864"/>
              <a:gd name="connsiteY0" fmla="*/ 19050 h 939958"/>
              <a:gd name="connsiteX1" fmla="*/ 19050 w 894864"/>
              <a:gd name="connsiteY1" fmla="*/ 920908 h 939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864" h="939958">
                <a:moveTo>
                  <a:pt x="875814" y="19050"/>
                </a:moveTo>
                <a:lnTo>
                  <a:pt x="19050" y="920908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73513" y="2915612"/>
            <a:ext cx="120158" cy="122228"/>
          </a:xfrm>
          <a:custGeom>
            <a:avLst/>
            <a:gdLst>
              <a:gd name="connsiteX0" fmla="*/ 120158 w 120158"/>
              <a:gd name="connsiteY0" fmla="*/ 78723 h 122228"/>
              <a:gd name="connsiteX1" fmla="*/ 0 w 120158"/>
              <a:gd name="connsiteY1" fmla="*/ 122228 h 122228"/>
              <a:gd name="connsiteX2" fmla="*/ 37290 w 120158"/>
              <a:gd name="connsiteY2" fmla="*/ 0 h 122228"/>
              <a:gd name="connsiteX3" fmla="*/ 120158 w 120158"/>
              <a:gd name="connsiteY3" fmla="*/ 78723 h 122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8" h="122228">
                <a:moveTo>
                  <a:pt x="120158" y="78723"/>
                </a:moveTo>
                <a:lnTo>
                  <a:pt x="0" y="122228"/>
                </a:lnTo>
                <a:lnTo>
                  <a:pt x="37290" y="0"/>
                </a:lnTo>
                <a:lnTo>
                  <a:pt x="120158" y="78723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86654" y="3127870"/>
            <a:ext cx="895619" cy="940752"/>
          </a:xfrm>
          <a:custGeom>
            <a:avLst/>
            <a:gdLst>
              <a:gd name="connsiteX0" fmla="*/ 19050 w 895619"/>
              <a:gd name="connsiteY0" fmla="*/ 921702 h 940752"/>
              <a:gd name="connsiteX1" fmla="*/ 876569 w 895619"/>
              <a:gd name="connsiteY1" fmla="*/ 19050 h 940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5619" h="940752">
                <a:moveTo>
                  <a:pt x="19050" y="921702"/>
                </a:moveTo>
                <a:lnTo>
                  <a:pt x="876569" y="19050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9308" y="3119297"/>
            <a:ext cx="120157" cy="122228"/>
          </a:xfrm>
          <a:custGeom>
            <a:avLst/>
            <a:gdLst>
              <a:gd name="connsiteX0" fmla="*/ 82867 w 120157"/>
              <a:gd name="connsiteY0" fmla="*/ 122228 h 122228"/>
              <a:gd name="connsiteX1" fmla="*/ 120157 w 120157"/>
              <a:gd name="connsiteY1" fmla="*/ 0 h 122228"/>
              <a:gd name="connsiteX2" fmla="*/ 0 w 120157"/>
              <a:gd name="connsiteY2" fmla="*/ 43505 h 122228"/>
              <a:gd name="connsiteX3" fmla="*/ 82867 w 120157"/>
              <a:gd name="connsiteY3" fmla="*/ 122228 h 122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8">
                <a:moveTo>
                  <a:pt x="82867" y="122228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41871" y="2142420"/>
            <a:ext cx="934353" cy="889541"/>
          </a:xfrm>
          <a:custGeom>
            <a:avLst/>
            <a:gdLst>
              <a:gd name="connsiteX0" fmla="*/ 19050 w 934353"/>
              <a:gd name="connsiteY0" fmla="*/ 19050 h 889541"/>
              <a:gd name="connsiteX1" fmla="*/ 915303 w 934353"/>
              <a:gd name="connsiteY1" fmla="*/ 870491 h 889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353" h="889541">
                <a:moveTo>
                  <a:pt x="19050" y="19050"/>
                </a:moveTo>
                <a:lnTo>
                  <a:pt x="915303" y="870491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2568" y="2918997"/>
            <a:ext cx="122229" cy="120157"/>
          </a:xfrm>
          <a:custGeom>
            <a:avLst/>
            <a:gdLst>
              <a:gd name="connsiteX0" fmla="*/ 0 w 122229"/>
              <a:gd name="connsiteY0" fmla="*/ 82866 h 120157"/>
              <a:gd name="connsiteX1" fmla="*/ 122229 w 122229"/>
              <a:gd name="connsiteY1" fmla="*/ 120157 h 120157"/>
              <a:gd name="connsiteX2" fmla="*/ 78724 w 122229"/>
              <a:gd name="connsiteY2" fmla="*/ 0 h 120157"/>
              <a:gd name="connsiteX3" fmla="*/ 0 w 122229"/>
              <a:gd name="connsiteY3" fmla="*/ 82866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7">
                <a:moveTo>
                  <a:pt x="0" y="82866"/>
                </a:moveTo>
                <a:lnTo>
                  <a:pt x="122229" y="120157"/>
                </a:lnTo>
                <a:lnTo>
                  <a:pt x="78724" y="0"/>
                </a:lnTo>
                <a:lnTo>
                  <a:pt x="0" y="82866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0922" y="3128684"/>
            <a:ext cx="933479" cy="888708"/>
          </a:xfrm>
          <a:custGeom>
            <a:avLst/>
            <a:gdLst>
              <a:gd name="connsiteX0" fmla="*/ 914429 w 933479"/>
              <a:gd name="connsiteY0" fmla="*/ 869658 h 888708"/>
              <a:gd name="connsiteX1" fmla="*/ 19050 w 933479"/>
              <a:gd name="connsiteY1" fmla="*/ 19050 h 888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3479" h="888708">
                <a:moveTo>
                  <a:pt x="914429" y="869658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72348" y="3121491"/>
            <a:ext cx="122229" cy="120158"/>
          </a:xfrm>
          <a:custGeom>
            <a:avLst/>
            <a:gdLst>
              <a:gd name="connsiteX0" fmla="*/ 43506 w 122229"/>
              <a:gd name="connsiteY0" fmla="*/ 120158 h 120158"/>
              <a:gd name="connsiteX1" fmla="*/ 0 w 122229"/>
              <a:gd name="connsiteY1" fmla="*/ 0 h 120158"/>
              <a:gd name="connsiteX2" fmla="*/ 122229 w 122229"/>
              <a:gd name="connsiteY2" fmla="*/ 37291 h 120158"/>
              <a:gd name="connsiteX3" fmla="*/ 43506 w 122229"/>
              <a:gd name="connsiteY3" fmla="*/ 120158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43506" y="120158"/>
                </a:moveTo>
                <a:lnTo>
                  <a:pt x="0" y="0"/>
                </a:lnTo>
                <a:lnTo>
                  <a:pt x="122229" y="37291"/>
                </a:lnTo>
                <a:lnTo>
                  <a:pt x="43506" y="12015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14650" y="1720850"/>
            <a:ext cx="76199" cy="1281112"/>
          </a:xfrm>
          <a:custGeom>
            <a:avLst/>
            <a:gdLst>
              <a:gd name="connsiteX0" fmla="*/ 19050 w 76199"/>
              <a:gd name="connsiteY0" fmla="*/ 19050 h 1281112"/>
              <a:gd name="connsiteX1" fmla="*/ 19050 w 76199"/>
              <a:gd name="connsiteY1" fmla="*/ 1262062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9050"/>
                </a:moveTo>
                <a:lnTo>
                  <a:pt x="19050" y="1262062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76550" y="2906712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14650" y="3157538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76550" y="3138488"/>
            <a:ext cx="114300" cy="114300"/>
          </a:xfrm>
          <a:custGeom>
            <a:avLst/>
            <a:gdLst>
              <a:gd name="connsiteX0" fmla="*/ 114300 w 114300"/>
              <a:gd name="connsiteY0" fmla="*/ 114299 h 114300"/>
              <a:gd name="connsiteX1" fmla="*/ 57150 w 114300"/>
              <a:gd name="connsiteY1" fmla="*/ 0 h 114300"/>
              <a:gd name="connsiteX2" fmla="*/ 0 w 114300"/>
              <a:gd name="connsiteY2" fmla="*/ 114299 h 114300"/>
              <a:gd name="connsiteX3" fmla="*/ 114300 w 114300"/>
              <a:gd name="connsiteY3" fmla="*/ 114299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299"/>
                </a:moveTo>
                <a:lnTo>
                  <a:pt x="57150" y="0"/>
                </a:lnTo>
                <a:lnTo>
                  <a:pt x="0" y="114299"/>
                </a:lnTo>
                <a:lnTo>
                  <a:pt x="114300" y="11429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81943" y="3059907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1456" y="3021808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2281" y="3064670"/>
            <a:ext cx="1274762" cy="76199"/>
          </a:xfrm>
          <a:custGeom>
            <a:avLst/>
            <a:gdLst>
              <a:gd name="connsiteX0" fmla="*/ 1255712 w 1274762"/>
              <a:gd name="connsiteY0" fmla="*/ 19050 h 76199"/>
              <a:gd name="connsiteX1" fmla="*/ 19050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255712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3231" y="3026571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6637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5500" y="16637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828800" y="165100"/>
            <a:ext cx="548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details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1512888"/>
            <a:ext cx="76199" cy="1281111"/>
          </a:xfrm>
          <a:custGeom>
            <a:avLst/>
            <a:gdLst>
              <a:gd name="connsiteX0" fmla="*/ 19050 w 76199"/>
              <a:gd name="connsiteY0" fmla="*/ 19050 h 1281111"/>
              <a:gd name="connsiteX1" fmla="*/ 19050 w 76199"/>
              <a:gd name="connsiteY1" fmla="*/ 1262062 h 1281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1">
                <a:moveTo>
                  <a:pt x="19050" y="19050"/>
                </a:moveTo>
                <a:lnTo>
                  <a:pt x="19050" y="1262062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698751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949574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930525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50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8550" y="2852737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8062" y="2814638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8888" y="2852738"/>
            <a:ext cx="1274761" cy="76199"/>
          </a:xfrm>
          <a:custGeom>
            <a:avLst/>
            <a:gdLst>
              <a:gd name="connsiteX0" fmla="*/ 1255711 w 1274761"/>
              <a:gd name="connsiteY0" fmla="*/ 19050 h 76199"/>
              <a:gd name="connsiteX1" fmla="*/ 19050 w 1274761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1" h="76199">
                <a:moveTo>
                  <a:pt x="1255711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09837" y="281464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4602" y="1878020"/>
            <a:ext cx="894865" cy="939958"/>
          </a:xfrm>
          <a:custGeom>
            <a:avLst/>
            <a:gdLst>
              <a:gd name="connsiteX0" fmla="*/ 875815 w 894865"/>
              <a:gd name="connsiteY0" fmla="*/ 19050 h 939958"/>
              <a:gd name="connsiteX1" fmla="*/ 19050 w 894865"/>
              <a:gd name="connsiteY1" fmla="*/ 920908 h 939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865" h="939958">
                <a:moveTo>
                  <a:pt x="875815" y="19050"/>
                </a:moveTo>
                <a:lnTo>
                  <a:pt x="19050" y="920908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7410" y="2704322"/>
            <a:ext cx="120158" cy="122228"/>
          </a:xfrm>
          <a:custGeom>
            <a:avLst/>
            <a:gdLst>
              <a:gd name="connsiteX0" fmla="*/ 120158 w 120158"/>
              <a:gd name="connsiteY0" fmla="*/ 78723 h 122228"/>
              <a:gd name="connsiteX1" fmla="*/ 0 w 120158"/>
              <a:gd name="connsiteY1" fmla="*/ 122228 h 122228"/>
              <a:gd name="connsiteX2" fmla="*/ 37290 w 120158"/>
              <a:gd name="connsiteY2" fmla="*/ 0 h 122228"/>
              <a:gd name="connsiteX3" fmla="*/ 120158 w 120158"/>
              <a:gd name="connsiteY3" fmla="*/ 78723 h 122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8" h="122228">
                <a:moveTo>
                  <a:pt x="120158" y="78723"/>
                </a:moveTo>
                <a:lnTo>
                  <a:pt x="0" y="122228"/>
                </a:lnTo>
                <a:lnTo>
                  <a:pt x="37290" y="0"/>
                </a:lnTo>
                <a:lnTo>
                  <a:pt x="120158" y="78723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054" y="2919907"/>
            <a:ext cx="895619" cy="940752"/>
          </a:xfrm>
          <a:custGeom>
            <a:avLst/>
            <a:gdLst>
              <a:gd name="connsiteX0" fmla="*/ 19050 w 895619"/>
              <a:gd name="connsiteY0" fmla="*/ 921702 h 940752"/>
              <a:gd name="connsiteX1" fmla="*/ 876569 w 895619"/>
              <a:gd name="connsiteY1" fmla="*/ 19050 h 940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5619" h="940752">
                <a:moveTo>
                  <a:pt x="19050" y="921702"/>
                </a:moveTo>
                <a:lnTo>
                  <a:pt x="876569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708" y="2911335"/>
            <a:ext cx="120157" cy="122229"/>
          </a:xfrm>
          <a:custGeom>
            <a:avLst/>
            <a:gdLst>
              <a:gd name="connsiteX0" fmla="*/ 82867 w 120157"/>
              <a:gd name="connsiteY0" fmla="*/ 122229 h 122229"/>
              <a:gd name="connsiteX1" fmla="*/ 120157 w 120157"/>
              <a:gd name="connsiteY1" fmla="*/ 0 h 122229"/>
              <a:gd name="connsiteX2" fmla="*/ 0 w 120157"/>
              <a:gd name="connsiteY2" fmla="*/ 43505 h 122229"/>
              <a:gd name="connsiteX3" fmla="*/ 82867 w 120157"/>
              <a:gd name="connsiteY3" fmla="*/ 122229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82867" y="122229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9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9271" y="1934458"/>
            <a:ext cx="934353" cy="889541"/>
          </a:xfrm>
          <a:custGeom>
            <a:avLst/>
            <a:gdLst>
              <a:gd name="connsiteX0" fmla="*/ 19050 w 934353"/>
              <a:gd name="connsiteY0" fmla="*/ 19050 h 889541"/>
              <a:gd name="connsiteX1" fmla="*/ 915303 w 934353"/>
              <a:gd name="connsiteY1" fmla="*/ 870491 h 889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353" h="889541">
                <a:moveTo>
                  <a:pt x="19050" y="19050"/>
                </a:moveTo>
                <a:lnTo>
                  <a:pt x="915303" y="87049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9968" y="2711034"/>
            <a:ext cx="122229" cy="120158"/>
          </a:xfrm>
          <a:custGeom>
            <a:avLst/>
            <a:gdLst>
              <a:gd name="connsiteX0" fmla="*/ 0 w 122229"/>
              <a:gd name="connsiteY0" fmla="*/ 82867 h 120158"/>
              <a:gd name="connsiteX1" fmla="*/ 122229 w 122229"/>
              <a:gd name="connsiteY1" fmla="*/ 120158 h 120158"/>
              <a:gd name="connsiteX2" fmla="*/ 78724 w 122229"/>
              <a:gd name="connsiteY2" fmla="*/ 0 h 120158"/>
              <a:gd name="connsiteX3" fmla="*/ 0 w 122229"/>
              <a:gd name="connsiteY3" fmla="*/ 82867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0" y="82867"/>
                </a:moveTo>
                <a:lnTo>
                  <a:pt x="122229" y="120158"/>
                </a:lnTo>
                <a:lnTo>
                  <a:pt x="78724" y="0"/>
                </a:lnTo>
                <a:lnTo>
                  <a:pt x="0" y="8286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8322" y="2920721"/>
            <a:ext cx="933479" cy="888708"/>
          </a:xfrm>
          <a:custGeom>
            <a:avLst/>
            <a:gdLst>
              <a:gd name="connsiteX0" fmla="*/ 914429 w 933479"/>
              <a:gd name="connsiteY0" fmla="*/ 869658 h 888708"/>
              <a:gd name="connsiteX1" fmla="*/ 19050 w 933479"/>
              <a:gd name="connsiteY1" fmla="*/ 19050 h 888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3479" h="888708">
                <a:moveTo>
                  <a:pt x="914429" y="869658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9748" y="2913529"/>
            <a:ext cx="122229" cy="120157"/>
          </a:xfrm>
          <a:custGeom>
            <a:avLst/>
            <a:gdLst>
              <a:gd name="connsiteX0" fmla="*/ 43506 w 122229"/>
              <a:gd name="connsiteY0" fmla="*/ 120157 h 120157"/>
              <a:gd name="connsiteX1" fmla="*/ 0 w 122229"/>
              <a:gd name="connsiteY1" fmla="*/ 0 h 120157"/>
              <a:gd name="connsiteX2" fmla="*/ 122229 w 122229"/>
              <a:gd name="connsiteY2" fmla="*/ 37289 h 120157"/>
              <a:gd name="connsiteX3" fmla="*/ 43506 w 122229"/>
              <a:gd name="connsiteY3" fmla="*/ 120157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7">
                <a:moveTo>
                  <a:pt x="43506" y="120157"/>
                </a:moveTo>
                <a:lnTo>
                  <a:pt x="0" y="0"/>
                </a:lnTo>
                <a:lnTo>
                  <a:pt x="122229" y="37289"/>
                </a:lnTo>
                <a:lnTo>
                  <a:pt x="43506" y="12015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0" y="282892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822575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16383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43561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7940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7940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1727200"/>
            <a:ext cx="1905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1727200"/>
            <a:ext cx="2413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152400"/>
            <a:ext cx="30734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257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1535113"/>
            <a:ext cx="76199" cy="1281111"/>
          </a:xfrm>
          <a:custGeom>
            <a:avLst/>
            <a:gdLst>
              <a:gd name="connsiteX0" fmla="*/ 19050 w 76199"/>
              <a:gd name="connsiteY0" fmla="*/ 19050 h 1281111"/>
              <a:gd name="connsiteX1" fmla="*/ 19050 w 76199"/>
              <a:gd name="connsiteY1" fmla="*/ 1262061 h 1281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1">
                <a:moveTo>
                  <a:pt x="19050" y="19050"/>
                </a:moveTo>
                <a:lnTo>
                  <a:pt x="19050" y="126206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720976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971799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95275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50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9343" y="2874170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8856" y="2836071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9681" y="2878931"/>
            <a:ext cx="1274762" cy="76199"/>
          </a:xfrm>
          <a:custGeom>
            <a:avLst/>
            <a:gdLst>
              <a:gd name="connsiteX0" fmla="*/ 1255712 w 1274762"/>
              <a:gd name="connsiteY0" fmla="*/ 19050 h 76199"/>
              <a:gd name="connsiteX1" fmla="*/ 19050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255712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10631" y="2840832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4602" y="1900245"/>
            <a:ext cx="894864" cy="939958"/>
          </a:xfrm>
          <a:custGeom>
            <a:avLst/>
            <a:gdLst>
              <a:gd name="connsiteX0" fmla="*/ 875814 w 894864"/>
              <a:gd name="connsiteY0" fmla="*/ 19050 h 939958"/>
              <a:gd name="connsiteX1" fmla="*/ 19050 w 894864"/>
              <a:gd name="connsiteY1" fmla="*/ 920908 h 939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864" h="939958">
                <a:moveTo>
                  <a:pt x="875814" y="19050"/>
                </a:moveTo>
                <a:lnTo>
                  <a:pt x="19050" y="920908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7410" y="2726547"/>
            <a:ext cx="120158" cy="122228"/>
          </a:xfrm>
          <a:custGeom>
            <a:avLst/>
            <a:gdLst>
              <a:gd name="connsiteX0" fmla="*/ 120158 w 120158"/>
              <a:gd name="connsiteY0" fmla="*/ 78723 h 122228"/>
              <a:gd name="connsiteX1" fmla="*/ 0 w 120158"/>
              <a:gd name="connsiteY1" fmla="*/ 122228 h 122228"/>
              <a:gd name="connsiteX2" fmla="*/ 37290 w 120158"/>
              <a:gd name="connsiteY2" fmla="*/ 0 h 122228"/>
              <a:gd name="connsiteX3" fmla="*/ 120158 w 120158"/>
              <a:gd name="connsiteY3" fmla="*/ 78723 h 122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8" h="122228">
                <a:moveTo>
                  <a:pt x="120158" y="78723"/>
                </a:moveTo>
                <a:lnTo>
                  <a:pt x="0" y="122228"/>
                </a:lnTo>
                <a:lnTo>
                  <a:pt x="37290" y="0"/>
                </a:lnTo>
                <a:lnTo>
                  <a:pt x="120158" y="78723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054" y="2942133"/>
            <a:ext cx="895619" cy="940752"/>
          </a:xfrm>
          <a:custGeom>
            <a:avLst/>
            <a:gdLst>
              <a:gd name="connsiteX0" fmla="*/ 19050 w 895619"/>
              <a:gd name="connsiteY0" fmla="*/ 921702 h 940752"/>
              <a:gd name="connsiteX1" fmla="*/ 876569 w 895619"/>
              <a:gd name="connsiteY1" fmla="*/ 19050 h 940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5619" h="940752">
                <a:moveTo>
                  <a:pt x="19050" y="921702"/>
                </a:moveTo>
                <a:lnTo>
                  <a:pt x="876569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708" y="2933560"/>
            <a:ext cx="120157" cy="122229"/>
          </a:xfrm>
          <a:custGeom>
            <a:avLst/>
            <a:gdLst>
              <a:gd name="connsiteX0" fmla="*/ 82867 w 120157"/>
              <a:gd name="connsiteY0" fmla="*/ 122229 h 122229"/>
              <a:gd name="connsiteX1" fmla="*/ 120157 w 120157"/>
              <a:gd name="connsiteY1" fmla="*/ 0 h 122229"/>
              <a:gd name="connsiteX2" fmla="*/ 0 w 120157"/>
              <a:gd name="connsiteY2" fmla="*/ 43505 h 122229"/>
              <a:gd name="connsiteX3" fmla="*/ 82867 w 120157"/>
              <a:gd name="connsiteY3" fmla="*/ 122229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82867" y="122229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9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9271" y="1956684"/>
            <a:ext cx="934353" cy="889541"/>
          </a:xfrm>
          <a:custGeom>
            <a:avLst/>
            <a:gdLst>
              <a:gd name="connsiteX0" fmla="*/ 19050 w 934353"/>
              <a:gd name="connsiteY0" fmla="*/ 19050 h 889541"/>
              <a:gd name="connsiteX1" fmla="*/ 915303 w 934353"/>
              <a:gd name="connsiteY1" fmla="*/ 870491 h 889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353" h="889541">
                <a:moveTo>
                  <a:pt x="19050" y="19050"/>
                </a:moveTo>
                <a:lnTo>
                  <a:pt x="915303" y="87049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9968" y="2733259"/>
            <a:ext cx="122229" cy="120158"/>
          </a:xfrm>
          <a:custGeom>
            <a:avLst/>
            <a:gdLst>
              <a:gd name="connsiteX0" fmla="*/ 0 w 122229"/>
              <a:gd name="connsiteY0" fmla="*/ 82867 h 120158"/>
              <a:gd name="connsiteX1" fmla="*/ 122229 w 122229"/>
              <a:gd name="connsiteY1" fmla="*/ 120158 h 120158"/>
              <a:gd name="connsiteX2" fmla="*/ 78724 w 122229"/>
              <a:gd name="connsiteY2" fmla="*/ 0 h 120158"/>
              <a:gd name="connsiteX3" fmla="*/ 0 w 122229"/>
              <a:gd name="connsiteY3" fmla="*/ 82867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0" y="82867"/>
                </a:moveTo>
                <a:lnTo>
                  <a:pt x="122229" y="120158"/>
                </a:lnTo>
                <a:lnTo>
                  <a:pt x="78724" y="0"/>
                </a:lnTo>
                <a:lnTo>
                  <a:pt x="0" y="8286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8322" y="2942946"/>
            <a:ext cx="933479" cy="888708"/>
          </a:xfrm>
          <a:custGeom>
            <a:avLst/>
            <a:gdLst>
              <a:gd name="connsiteX0" fmla="*/ 914429 w 933479"/>
              <a:gd name="connsiteY0" fmla="*/ 869658 h 888708"/>
              <a:gd name="connsiteX1" fmla="*/ 19050 w 933479"/>
              <a:gd name="connsiteY1" fmla="*/ 19050 h 888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3479" h="888708">
                <a:moveTo>
                  <a:pt x="914429" y="869658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9748" y="2935754"/>
            <a:ext cx="122229" cy="120157"/>
          </a:xfrm>
          <a:custGeom>
            <a:avLst/>
            <a:gdLst>
              <a:gd name="connsiteX0" fmla="*/ 43506 w 122229"/>
              <a:gd name="connsiteY0" fmla="*/ 120157 h 120157"/>
              <a:gd name="connsiteX1" fmla="*/ 0 w 122229"/>
              <a:gd name="connsiteY1" fmla="*/ 0 h 120157"/>
              <a:gd name="connsiteX2" fmla="*/ 122229 w 122229"/>
              <a:gd name="connsiteY2" fmla="*/ 37289 h 120157"/>
              <a:gd name="connsiteX3" fmla="*/ 43506 w 122229"/>
              <a:gd name="connsiteY3" fmla="*/ 120157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7">
                <a:moveTo>
                  <a:pt x="43506" y="120157"/>
                </a:moveTo>
                <a:lnTo>
                  <a:pt x="0" y="0"/>
                </a:lnTo>
                <a:lnTo>
                  <a:pt x="122229" y="37289"/>
                </a:lnTo>
                <a:lnTo>
                  <a:pt x="43506" y="12015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0" y="28511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84480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16637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4381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1752600"/>
            <a:ext cx="1905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1752600"/>
            <a:ext cx="2413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152400"/>
            <a:ext cx="30734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57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1535113"/>
            <a:ext cx="76199" cy="1281111"/>
          </a:xfrm>
          <a:custGeom>
            <a:avLst/>
            <a:gdLst>
              <a:gd name="connsiteX0" fmla="*/ 19050 w 76199"/>
              <a:gd name="connsiteY0" fmla="*/ 19050 h 1281111"/>
              <a:gd name="connsiteX1" fmla="*/ 19050 w 76199"/>
              <a:gd name="connsiteY1" fmla="*/ 1262061 h 1281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1">
                <a:moveTo>
                  <a:pt x="19050" y="19050"/>
                </a:moveTo>
                <a:lnTo>
                  <a:pt x="19050" y="1262061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720976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971799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95275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50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9343" y="2874170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8856" y="2836071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9681" y="2878931"/>
            <a:ext cx="1274762" cy="76199"/>
          </a:xfrm>
          <a:custGeom>
            <a:avLst/>
            <a:gdLst>
              <a:gd name="connsiteX0" fmla="*/ 1255712 w 1274762"/>
              <a:gd name="connsiteY0" fmla="*/ 19050 h 76199"/>
              <a:gd name="connsiteX1" fmla="*/ 19050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255712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10631" y="2840832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4602" y="1900245"/>
            <a:ext cx="894864" cy="939958"/>
          </a:xfrm>
          <a:custGeom>
            <a:avLst/>
            <a:gdLst>
              <a:gd name="connsiteX0" fmla="*/ 875814 w 894864"/>
              <a:gd name="connsiteY0" fmla="*/ 19050 h 939958"/>
              <a:gd name="connsiteX1" fmla="*/ 19050 w 894864"/>
              <a:gd name="connsiteY1" fmla="*/ 920908 h 939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864" h="939958">
                <a:moveTo>
                  <a:pt x="875814" y="19050"/>
                </a:moveTo>
                <a:lnTo>
                  <a:pt x="19050" y="920908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7410" y="2726547"/>
            <a:ext cx="120158" cy="122228"/>
          </a:xfrm>
          <a:custGeom>
            <a:avLst/>
            <a:gdLst>
              <a:gd name="connsiteX0" fmla="*/ 120158 w 120158"/>
              <a:gd name="connsiteY0" fmla="*/ 78723 h 122228"/>
              <a:gd name="connsiteX1" fmla="*/ 0 w 120158"/>
              <a:gd name="connsiteY1" fmla="*/ 122228 h 122228"/>
              <a:gd name="connsiteX2" fmla="*/ 37290 w 120158"/>
              <a:gd name="connsiteY2" fmla="*/ 0 h 122228"/>
              <a:gd name="connsiteX3" fmla="*/ 120158 w 120158"/>
              <a:gd name="connsiteY3" fmla="*/ 78723 h 122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8" h="122228">
                <a:moveTo>
                  <a:pt x="120158" y="78723"/>
                </a:moveTo>
                <a:lnTo>
                  <a:pt x="0" y="122228"/>
                </a:lnTo>
                <a:lnTo>
                  <a:pt x="37290" y="0"/>
                </a:lnTo>
                <a:lnTo>
                  <a:pt x="120158" y="78723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054" y="2942133"/>
            <a:ext cx="895619" cy="940752"/>
          </a:xfrm>
          <a:custGeom>
            <a:avLst/>
            <a:gdLst>
              <a:gd name="connsiteX0" fmla="*/ 19050 w 895619"/>
              <a:gd name="connsiteY0" fmla="*/ 921702 h 940752"/>
              <a:gd name="connsiteX1" fmla="*/ 876569 w 895619"/>
              <a:gd name="connsiteY1" fmla="*/ 19050 h 940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5619" h="940752">
                <a:moveTo>
                  <a:pt x="19050" y="921702"/>
                </a:moveTo>
                <a:lnTo>
                  <a:pt x="876569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708" y="2933560"/>
            <a:ext cx="120157" cy="122229"/>
          </a:xfrm>
          <a:custGeom>
            <a:avLst/>
            <a:gdLst>
              <a:gd name="connsiteX0" fmla="*/ 82867 w 120157"/>
              <a:gd name="connsiteY0" fmla="*/ 122229 h 122229"/>
              <a:gd name="connsiteX1" fmla="*/ 120157 w 120157"/>
              <a:gd name="connsiteY1" fmla="*/ 0 h 122229"/>
              <a:gd name="connsiteX2" fmla="*/ 0 w 120157"/>
              <a:gd name="connsiteY2" fmla="*/ 43505 h 122229"/>
              <a:gd name="connsiteX3" fmla="*/ 82867 w 120157"/>
              <a:gd name="connsiteY3" fmla="*/ 122229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82867" y="122229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9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9271" y="1956684"/>
            <a:ext cx="934353" cy="889541"/>
          </a:xfrm>
          <a:custGeom>
            <a:avLst/>
            <a:gdLst>
              <a:gd name="connsiteX0" fmla="*/ 19050 w 934353"/>
              <a:gd name="connsiteY0" fmla="*/ 19050 h 889541"/>
              <a:gd name="connsiteX1" fmla="*/ 915303 w 934353"/>
              <a:gd name="connsiteY1" fmla="*/ 870491 h 889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353" h="889541">
                <a:moveTo>
                  <a:pt x="19050" y="19050"/>
                </a:moveTo>
                <a:lnTo>
                  <a:pt x="915303" y="87049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9968" y="2733259"/>
            <a:ext cx="122229" cy="120158"/>
          </a:xfrm>
          <a:custGeom>
            <a:avLst/>
            <a:gdLst>
              <a:gd name="connsiteX0" fmla="*/ 0 w 122229"/>
              <a:gd name="connsiteY0" fmla="*/ 82867 h 120158"/>
              <a:gd name="connsiteX1" fmla="*/ 122229 w 122229"/>
              <a:gd name="connsiteY1" fmla="*/ 120158 h 120158"/>
              <a:gd name="connsiteX2" fmla="*/ 78724 w 122229"/>
              <a:gd name="connsiteY2" fmla="*/ 0 h 120158"/>
              <a:gd name="connsiteX3" fmla="*/ 0 w 122229"/>
              <a:gd name="connsiteY3" fmla="*/ 82867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0" y="82867"/>
                </a:moveTo>
                <a:lnTo>
                  <a:pt x="122229" y="120158"/>
                </a:lnTo>
                <a:lnTo>
                  <a:pt x="78724" y="0"/>
                </a:lnTo>
                <a:lnTo>
                  <a:pt x="0" y="8286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8322" y="2942946"/>
            <a:ext cx="933479" cy="888708"/>
          </a:xfrm>
          <a:custGeom>
            <a:avLst/>
            <a:gdLst>
              <a:gd name="connsiteX0" fmla="*/ 914429 w 933479"/>
              <a:gd name="connsiteY0" fmla="*/ 869658 h 888708"/>
              <a:gd name="connsiteX1" fmla="*/ 19050 w 933479"/>
              <a:gd name="connsiteY1" fmla="*/ 19050 h 888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3479" h="888708">
                <a:moveTo>
                  <a:pt x="914429" y="869658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9748" y="2935754"/>
            <a:ext cx="122229" cy="120157"/>
          </a:xfrm>
          <a:custGeom>
            <a:avLst/>
            <a:gdLst>
              <a:gd name="connsiteX0" fmla="*/ 43506 w 122229"/>
              <a:gd name="connsiteY0" fmla="*/ 120157 h 120157"/>
              <a:gd name="connsiteX1" fmla="*/ 0 w 122229"/>
              <a:gd name="connsiteY1" fmla="*/ 0 h 120157"/>
              <a:gd name="connsiteX2" fmla="*/ 122229 w 122229"/>
              <a:gd name="connsiteY2" fmla="*/ 37289 h 120157"/>
              <a:gd name="connsiteX3" fmla="*/ 43506 w 122229"/>
              <a:gd name="connsiteY3" fmla="*/ 120157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7">
                <a:moveTo>
                  <a:pt x="43506" y="120157"/>
                </a:moveTo>
                <a:lnTo>
                  <a:pt x="0" y="0"/>
                </a:lnTo>
                <a:lnTo>
                  <a:pt x="122229" y="37289"/>
                </a:lnTo>
                <a:lnTo>
                  <a:pt x="43506" y="12015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0" y="28511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84480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16383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4381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1752600"/>
            <a:ext cx="1905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1752600"/>
            <a:ext cx="2413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152400"/>
            <a:ext cx="30734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57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1535113"/>
            <a:ext cx="76199" cy="1281111"/>
          </a:xfrm>
          <a:custGeom>
            <a:avLst/>
            <a:gdLst>
              <a:gd name="connsiteX0" fmla="*/ 19050 w 76199"/>
              <a:gd name="connsiteY0" fmla="*/ 19050 h 1281111"/>
              <a:gd name="connsiteX1" fmla="*/ 19050 w 76199"/>
              <a:gd name="connsiteY1" fmla="*/ 1262061 h 1281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1">
                <a:moveTo>
                  <a:pt x="19050" y="19050"/>
                </a:moveTo>
                <a:lnTo>
                  <a:pt x="19050" y="126206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720976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971799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95275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50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9343" y="2874170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8856" y="2836071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9681" y="2878931"/>
            <a:ext cx="1274762" cy="76199"/>
          </a:xfrm>
          <a:custGeom>
            <a:avLst/>
            <a:gdLst>
              <a:gd name="connsiteX0" fmla="*/ 1255712 w 1274762"/>
              <a:gd name="connsiteY0" fmla="*/ 19050 h 76199"/>
              <a:gd name="connsiteX1" fmla="*/ 19050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255712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10631" y="2840832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4602" y="1900245"/>
            <a:ext cx="894864" cy="939958"/>
          </a:xfrm>
          <a:custGeom>
            <a:avLst/>
            <a:gdLst>
              <a:gd name="connsiteX0" fmla="*/ 875814 w 894864"/>
              <a:gd name="connsiteY0" fmla="*/ 19050 h 939958"/>
              <a:gd name="connsiteX1" fmla="*/ 19050 w 894864"/>
              <a:gd name="connsiteY1" fmla="*/ 920908 h 939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864" h="939958">
                <a:moveTo>
                  <a:pt x="875814" y="19050"/>
                </a:moveTo>
                <a:lnTo>
                  <a:pt x="19050" y="920908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7410" y="2726547"/>
            <a:ext cx="120158" cy="122228"/>
          </a:xfrm>
          <a:custGeom>
            <a:avLst/>
            <a:gdLst>
              <a:gd name="connsiteX0" fmla="*/ 120158 w 120158"/>
              <a:gd name="connsiteY0" fmla="*/ 78723 h 122228"/>
              <a:gd name="connsiteX1" fmla="*/ 0 w 120158"/>
              <a:gd name="connsiteY1" fmla="*/ 122228 h 122228"/>
              <a:gd name="connsiteX2" fmla="*/ 37290 w 120158"/>
              <a:gd name="connsiteY2" fmla="*/ 0 h 122228"/>
              <a:gd name="connsiteX3" fmla="*/ 120158 w 120158"/>
              <a:gd name="connsiteY3" fmla="*/ 78723 h 122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8" h="122228">
                <a:moveTo>
                  <a:pt x="120158" y="78723"/>
                </a:moveTo>
                <a:lnTo>
                  <a:pt x="0" y="122228"/>
                </a:lnTo>
                <a:lnTo>
                  <a:pt x="37290" y="0"/>
                </a:lnTo>
                <a:lnTo>
                  <a:pt x="120158" y="78723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054" y="2942133"/>
            <a:ext cx="895619" cy="940752"/>
          </a:xfrm>
          <a:custGeom>
            <a:avLst/>
            <a:gdLst>
              <a:gd name="connsiteX0" fmla="*/ 19050 w 895619"/>
              <a:gd name="connsiteY0" fmla="*/ 921702 h 940752"/>
              <a:gd name="connsiteX1" fmla="*/ 876569 w 895619"/>
              <a:gd name="connsiteY1" fmla="*/ 19050 h 940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5619" h="940752">
                <a:moveTo>
                  <a:pt x="19050" y="921702"/>
                </a:moveTo>
                <a:lnTo>
                  <a:pt x="876569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708" y="2933560"/>
            <a:ext cx="120157" cy="122229"/>
          </a:xfrm>
          <a:custGeom>
            <a:avLst/>
            <a:gdLst>
              <a:gd name="connsiteX0" fmla="*/ 82867 w 120157"/>
              <a:gd name="connsiteY0" fmla="*/ 122229 h 122229"/>
              <a:gd name="connsiteX1" fmla="*/ 120157 w 120157"/>
              <a:gd name="connsiteY1" fmla="*/ 0 h 122229"/>
              <a:gd name="connsiteX2" fmla="*/ 0 w 120157"/>
              <a:gd name="connsiteY2" fmla="*/ 43505 h 122229"/>
              <a:gd name="connsiteX3" fmla="*/ 82867 w 120157"/>
              <a:gd name="connsiteY3" fmla="*/ 122229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82867" y="122229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9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9271" y="1956684"/>
            <a:ext cx="934353" cy="889541"/>
          </a:xfrm>
          <a:custGeom>
            <a:avLst/>
            <a:gdLst>
              <a:gd name="connsiteX0" fmla="*/ 19050 w 934353"/>
              <a:gd name="connsiteY0" fmla="*/ 19050 h 889541"/>
              <a:gd name="connsiteX1" fmla="*/ 915303 w 934353"/>
              <a:gd name="connsiteY1" fmla="*/ 870491 h 889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353" h="889541">
                <a:moveTo>
                  <a:pt x="19050" y="19050"/>
                </a:moveTo>
                <a:lnTo>
                  <a:pt x="915303" y="87049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9968" y="2733259"/>
            <a:ext cx="122229" cy="120158"/>
          </a:xfrm>
          <a:custGeom>
            <a:avLst/>
            <a:gdLst>
              <a:gd name="connsiteX0" fmla="*/ 0 w 122229"/>
              <a:gd name="connsiteY0" fmla="*/ 82867 h 120158"/>
              <a:gd name="connsiteX1" fmla="*/ 122229 w 122229"/>
              <a:gd name="connsiteY1" fmla="*/ 120158 h 120158"/>
              <a:gd name="connsiteX2" fmla="*/ 78724 w 122229"/>
              <a:gd name="connsiteY2" fmla="*/ 0 h 120158"/>
              <a:gd name="connsiteX3" fmla="*/ 0 w 122229"/>
              <a:gd name="connsiteY3" fmla="*/ 82867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0" y="82867"/>
                </a:moveTo>
                <a:lnTo>
                  <a:pt x="122229" y="120158"/>
                </a:lnTo>
                <a:lnTo>
                  <a:pt x="78724" y="0"/>
                </a:lnTo>
                <a:lnTo>
                  <a:pt x="0" y="8286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8322" y="2942946"/>
            <a:ext cx="933479" cy="888708"/>
          </a:xfrm>
          <a:custGeom>
            <a:avLst/>
            <a:gdLst>
              <a:gd name="connsiteX0" fmla="*/ 914429 w 933479"/>
              <a:gd name="connsiteY0" fmla="*/ 869658 h 888708"/>
              <a:gd name="connsiteX1" fmla="*/ 19050 w 933479"/>
              <a:gd name="connsiteY1" fmla="*/ 19050 h 888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3479" h="888708">
                <a:moveTo>
                  <a:pt x="914429" y="869658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9748" y="2935754"/>
            <a:ext cx="122229" cy="120157"/>
          </a:xfrm>
          <a:custGeom>
            <a:avLst/>
            <a:gdLst>
              <a:gd name="connsiteX0" fmla="*/ 43506 w 122229"/>
              <a:gd name="connsiteY0" fmla="*/ 120157 h 120157"/>
              <a:gd name="connsiteX1" fmla="*/ 0 w 122229"/>
              <a:gd name="connsiteY1" fmla="*/ 0 h 120157"/>
              <a:gd name="connsiteX2" fmla="*/ 122229 w 122229"/>
              <a:gd name="connsiteY2" fmla="*/ 37289 h 120157"/>
              <a:gd name="connsiteX3" fmla="*/ 43506 w 122229"/>
              <a:gd name="connsiteY3" fmla="*/ 120157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7">
                <a:moveTo>
                  <a:pt x="43506" y="120157"/>
                </a:moveTo>
                <a:lnTo>
                  <a:pt x="0" y="0"/>
                </a:lnTo>
                <a:lnTo>
                  <a:pt x="122229" y="37289"/>
                </a:lnTo>
                <a:lnTo>
                  <a:pt x="43506" y="12015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0" y="28511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84480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16637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4381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1752600"/>
            <a:ext cx="1905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1752600"/>
            <a:ext cx="2413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152400"/>
            <a:ext cx="30734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57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1535113"/>
            <a:ext cx="76199" cy="1281111"/>
          </a:xfrm>
          <a:custGeom>
            <a:avLst/>
            <a:gdLst>
              <a:gd name="connsiteX0" fmla="*/ 19050 w 76199"/>
              <a:gd name="connsiteY0" fmla="*/ 19050 h 1281111"/>
              <a:gd name="connsiteX1" fmla="*/ 19050 w 76199"/>
              <a:gd name="connsiteY1" fmla="*/ 1262061 h 1281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1">
                <a:moveTo>
                  <a:pt x="19050" y="19050"/>
                </a:moveTo>
                <a:lnTo>
                  <a:pt x="19050" y="126206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720976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971799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95275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50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9343" y="2874170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8856" y="2836071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9681" y="2878931"/>
            <a:ext cx="1274762" cy="76199"/>
          </a:xfrm>
          <a:custGeom>
            <a:avLst/>
            <a:gdLst>
              <a:gd name="connsiteX0" fmla="*/ 1255712 w 1274762"/>
              <a:gd name="connsiteY0" fmla="*/ 19050 h 76199"/>
              <a:gd name="connsiteX1" fmla="*/ 19050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255712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10631" y="2840832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8233" y="1903353"/>
            <a:ext cx="894111" cy="939165"/>
          </a:xfrm>
          <a:custGeom>
            <a:avLst/>
            <a:gdLst>
              <a:gd name="connsiteX0" fmla="*/ 875061 w 894111"/>
              <a:gd name="connsiteY0" fmla="*/ 19050 h 939165"/>
              <a:gd name="connsiteX1" fmla="*/ 19050 w 894111"/>
              <a:gd name="connsiteY1" fmla="*/ 920115 h 939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111" h="939165">
                <a:moveTo>
                  <a:pt x="875061" y="19050"/>
                </a:moveTo>
                <a:lnTo>
                  <a:pt x="19050" y="920115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1042" y="2728861"/>
            <a:ext cx="120157" cy="122229"/>
          </a:xfrm>
          <a:custGeom>
            <a:avLst/>
            <a:gdLst>
              <a:gd name="connsiteX0" fmla="*/ 120157 w 120157"/>
              <a:gd name="connsiteY0" fmla="*/ 78724 h 122229"/>
              <a:gd name="connsiteX1" fmla="*/ 0 w 120157"/>
              <a:gd name="connsiteY1" fmla="*/ 122229 h 122229"/>
              <a:gd name="connsiteX2" fmla="*/ 37289 w 120157"/>
              <a:gd name="connsiteY2" fmla="*/ 0 h 122229"/>
              <a:gd name="connsiteX3" fmla="*/ 120157 w 120157"/>
              <a:gd name="connsiteY3" fmla="*/ 78724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120157" y="78724"/>
                </a:moveTo>
                <a:lnTo>
                  <a:pt x="0" y="122229"/>
                </a:lnTo>
                <a:lnTo>
                  <a:pt x="37289" y="0"/>
                </a:lnTo>
                <a:lnTo>
                  <a:pt x="120157" y="78724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8267" y="2943919"/>
            <a:ext cx="894111" cy="939165"/>
          </a:xfrm>
          <a:custGeom>
            <a:avLst/>
            <a:gdLst>
              <a:gd name="connsiteX0" fmla="*/ 19050 w 894111"/>
              <a:gd name="connsiteY0" fmla="*/ 920115 h 939165"/>
              <a:gd name="connsiteX1" fmla="*/ 875061 w 894111"/>
              <a:gd name="connsiteY1" fmla="*/ 19050 h 939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111" h="939165">
                <a:moveTo>
                  <a:pt x="19050" y="920115"/>
                </a:moveTo>
                <a:lnTo>
                  <a:pt x="875061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9412" y="2935347"/>
            <a:ext cx="120157" cy="122229"/>
          </a:xfrm>
          <a:custGeom>
            <a:avLst/>
            <a:gdLst>
              <a:gd name="connsiteX0" fmla="*/ 82867 w 120157"/>
              <a:gd name="connsiteY0" fmla="*/ 122229 h 122229"/>
              <a:gd name="connsiteX1" fmla="*/ 120157 w 120157"/>
              <a:gd name="connsiteY1" fmla="*/ 0 h 122229"/>
              <a:gd name="connsiteX2" fmla="*/ 0 w 120157"/>
              <a:gd name="connsiteY2" fmla="*/ 43505 h 122229"/>
              <a:gd name="connsiteX3" fmla="*/ 82867 w 120157"/>
              <a:gd name="connsiteY3" fmla="*/ 122229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82867" y="122229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9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65124" y="1955749"/>
            <a:ext cx="934679" cy="889851"/>
          </a:xfrm>
          <a:custGeom>
            <a:avLst/>
            <a:gdLst>
              <a:gd name="connsiteX0" fmla="*/ 19050 w 934679"/>
              <a:gd name="connsiteY0" fmla="*/ 19050 h 889851"/>
              <a:gd name="connsiteX1" fmla="*/ 915629 w 934679"/>
              <a:gd name="connsiteY1" fmla="*/ 870800 h 889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679" h="889851">
                <a:moveTo>
                  <a:pt x="19050" y="19050"/>
                </a:moveTo>
                <a:lnTo>
                  <a:pt x="915629" y="87080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146" y="2732633"/>
            <a:ext cx="122229" cy="120158"/>
          </a:xfrm>
          <a:custGeom>
            <a:avLst/>
            <a:gdLst>
              <a:gd name="connsiteX0" fmla="*/ 0 w 122229"/>
              <a:gd name="connsiteY0" fmla="*/ 82867 h 120158"/>
              <a:gd name="connsiteX1" fmla="*/ 122229 w 122229"/>
              <a:gd name="connsiteY1" fmla="*/ 120158 h 120158"/>
              <a:gd name="connsiteX2" fmla="*/ 78723 w 122229"/>
              <a:gd name="connsiteY2" fmla="*/ 0 h 120158"/>
              <a:gd name="connsiteX3" fmla="*/ 0 w 122229"/>
              <a:gd name="connsiteY3" fmla="*/ 82867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0" y="82867"/>
                </a:moveTo>
                <a:lnTo>
                  <a:pt x="122229" y="120158"/>
                </a:lnTo>
                <a:lnTo>
                  <a:pt x="78723" y="0"/>
                </a:lnTo>
                <a:lnTo>
                  <a:pt x="0" y="82867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02395" y="2940841"/>
            <a:ext cx="934680" cy="889849"/>
          </a:xfrm>
          <a:custGeom>
            <a:avLst/>
            <a:gdLst>
              <a:gd name="connsiteX0" fmla="*/ 915630 w 934680"/>
              <a:gd name="connsiteY0" fmla="*/ 870799 h 889849"/>
              <a:gd name="connsiteX1" fmla="*/ 19050 w 934680"/>
              <a:gd name="connsiteY1" fmla="*/ 19050 h 889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680" h="889849">
                <a:moveTo>
                  <a:pt x="915630" y="870799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3822" y="2933649"/>
            <a:ext cx="122228" cy="120157"/>
          </a:xfrm>
          <a:custGeom>
            <a:avLst/>
            <a:gdLst>
              <a:gd name="connsiteX0" fmla="*/ 43505 w 122228"/>
              <a:gd name="connsiteY0" fmla="*/ 120157 h 120157"/>
              <a:gd name="connsiteX1" fmla="*/ 0 w 122228"/>
              <a:gd name="connsiteY1" fmla="*/ 0 h 120157"/>
              <a:gd name="connsiteX2" fmla="*/ 122228 w 122228"/>
              <a:gd name="connsiteY2" fmla="*/ 37290 h 120157"/>
              <a:gd name="connsiteX3" fmla="*/ 43505 w 122228"/>
              <a:gd name="connsiteY3" fmla="*/ 120157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8" h="120157">
                <a:moveTo>
                  <a:pt x="43505" y="120157"/>
                </a:moveTo>
                <a:lnTo>
                  <a:pt x="0" y="0"/>
                </a:lnTo>
                <a:lnTo>
                  <a:pt x="122228" y="37290"/>
                </a:lnTo>
                <a:lnTo>
                  <a:pt x="43505" y="12015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0" y="28511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84480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16637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4381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1752600"/>
            <a:ext cx="1905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1752600"/>
            <a:ext cx="2413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152400"/>
            <a:ext cx="30734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57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1535113"/>
            <a:ext cx="76199" cy="1281111"/>
          </a:xfrm>
          <a:custGeom>
            <a:avLst/>
            <a:gdLst>
              <a:gd name="connsiteX0" fmla="*/ 19050 w 76199"/>
              <a:gd name="connsiteY0" fmla="*/ 19050 h 1281111"/>
              <a:gd name="connsiteX1" fmla="*/ 19050 w 76199"/>
              <a:gd name="connsiteY1" fmla="*/ 1262061 h 1281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1">
                <a:moveTo>
                  <a:pt x="19050" y="19050"/>
                </a:moveTo>
                <a:lnTo>
                  <a:pt x="19050" y="126206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720976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971799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95275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50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9343" y="2874170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8856" y="2836071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9681" y="2878931"/>
            <a:ext cx="1274762" cy="76199"/>
          </a:xfrm>
          <a:custGeom>
            <a:avLst/>
            <a:gdLst>
              <a:gd name="connsiteX0" fmla="*/ 1255712 w 1274762"/>
              <a:gd name="connsiteY0" fmla="*/ 19050 h 76199"/>
              <a:gd name="connsiteX1" fmla="*/ 19050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255712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10631" y="2840832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8233" y="1903353"/>
            <a:ext cx="894111" cy="939165"/>
          </a:xfrm>
          <a:custGeom>
            <a:avLst/>
            <a:gdLst>
              <a:gd name="connsiteX0" fmla="*/ 875061 w 894111"/>
              <a:gd name="connsiteY0" fmla="*/ 19050 h 939165"/>
              <a:gd name="connsiteX1" fmla="*/ 19050 w 894111"/>
              <a:gd name="connsiteY1" fmla="*/ 920115 h 939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111" h="939165">
                <a:moveTo>
                  <a:pt x="875061" y="19050"/>
                </a:moveTo>
                <a:lnTo>
                  <a:pt x="19050" y="920115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1042" y="2728861"/>
            <a:ext cx="120157" cy="122229"/>
          </a:xfrm>
          <a:custGeom>
            <a:avLst/>
            <a:gdLst>
              <a:gd name="connsiteX0" fmla="*/ 120157 w 120157"/>
              <a:gd name="connsiteY0" fmla="*/ 78724 h 122229"/>
              <a:gd name="connsiteX1" fmla="*/ 0 w 120157"/>
              <a:gd name="connsiteY1" fmla="*/ 122229 h 122229"/>
              <a:gd name="connsiteX2" fmla="*/ 37289 w 120157"/>
              <a:gd name="connsiteY2" fmla="*/ 0 h 122229"/>
              <a:gd name="connsiteX3" fmla="*/ 120157 w 120157"/>
              <a:gd name="connsiteY3" fmla="*/ 78724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120157" y="78724"/>
                </a:moveTo>
                <a:lnTo>
                  <a:pt x="0" y="122229"/>
                </a:lnTo>
                <a:lnTo>
                  <a:pt x="37289" y="0"/>
                </a:lnTo>
                <a:lnTo>
                  <a:pt x="120157" y="78724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8267" y="2943919"/>
            <a:ext cx="894111" cy="939165"/>
          </a:xfrm>
          <a:custGeom>
            <a:avLst/>
            <a:gdLst>
              <a:gd name="connsiteX0" fmla="*/ 19050 w 894111"/>
              <a:gd name="connsiteY0" fmla="*/ 920115 h 939165"/>
              <a:gd name="connsiteX1" fmla="*/ 875061 w 894111"/>
              <a:gd name="connsiteY1" fmla="*/ 19050 h 939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111" h="939165">
                <a:moveTo>
                  <a:pt x="19050" y="920115"/>
                </a:moveTo>
                <a:lnTo>
                  <a:pt x="875061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9412" y="2935347"/>
            <a:ext cx="120157" cy="122229"/>
          </a:xfrm>
          <a:custGeom>
            <a:avLst/>
            <a:gdLst>
              <a:gd name="connsiteX0" fmla="*/ 82867 w 120157"/>
              <a:gd name="connsiteY0" fmla="*/ 122229 h 122229"/>
              <a:gd name="connsiteX1" fmla="*/ 120157 w 120157"/>
              <a:gd name="connsiteY1" fmla="*/ 0 h 122229"/>
              <a:gd name="connsiteX2" fmla="*/ 0 w 120157"/>
              <a:gd name="connsiteY2" fmla="*/ 43505 h 122229"/>
              <a:gd name="connsiteX3" fmla="*/ 82867 w 120157"/>
              <a:gd name="connsiteY3" fmla="*/ 122229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82867" y="122229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9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65124" y="1955749"/>
            <a:ext cx="934679" cy="889851"/>
          </a:xfrm>
          <a:custGeom>
            <a:avLst/>
            <a:gdLst>
              <a:gd name="connsiteX0" fmla="*/ 19050 w 934679"/>
              <a:gd name="connsiteY0" fmla="*/ 19050 h 889851"/>
              <a:gd name="connsiteX1" fmla="*/ 915629 w 934679"/>
              <a:gd name="connsiteY1" fmla="*/ 870800 h 889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679" h="889851">
                <a:moveTo>
                  <a:pt x="19050" y="19050"/>
                </a:moveTo>
                <a:lnTo>
                  <a:pt x="915629" y="87080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146" y="2732633"/>
            <a:ext cx="122229" cy="120158"/>
          </a:xfrm>
          <a:custGeom>
            <a:avLst/>
            <a:gdLst>
              <a:gd name="connsiteX0" fmla="*/ 0 w 122229"/>
              <a:gd name="connsiteY0" fmla="*/ 82867 h 120158"/>
              <a:gd name="connsiteX1" fmla="*/ 122229 w 122229"/>
              <a:gd name="connsiteY1" fmla="*/ 120158 h 120158"/>
              <a:gd name="connsiteX2" fmla="*/ 78723 w 122229"/>
              <a:gd name="connsiteY2" fmla="*/ 0 h 120158"/>
              <a:gd name="connsiteX3" fmla="*/ 0 w 122229"/>
              <a:gd name="connsiteY3" fmla="*/ 82867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0" y="82867"/>
                </a:moveTo>
                <a:lnTo>
                  <a:pt x="122229" y="120158"/>
                </a:lnTo>
                <a:lnTo>
                  <a:pt x="78723" y="0"/>
                </a:lnTo>
                <a:lnTo>
                  <a:pt x="0" y="8286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02395" y="2940841"/>
            <a:ext cx="934680" cy="889849"/>
          </a:xfrm>
          <a:custGeom>
            <a:avLst/>
            <a:gdLst>
              <a:gd name="connsiteX0" fmla="*/ 915630 w 934680"/>
              <a:gd name="connsiteY0" fmla="*/ 870799 h 889849"/>
              <a:gd name="connsiteX1" fmla="*/ 19050 w 934680"/>
              <a:gd name="connsiteY1" fmla="*/ 19050 h 889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680" h="889849">
                <a:moveTo>
                  <a:pt x="915630" y="870799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3822" y="2933649"/>
            <a:ext cx="122228" cy="120157"/>
          </a:xfrm>
          <a:custGeom>
            <a:avLst/>
            <a:gdLst>
              <a:gd name="connsiteX0" fmla="*/ 43505 w 122228"/>
              <a:gd name="connsiteY0" fmla="*/ 120157 h 120157"/>
              <a:gd name="connsiteX1" fmla="*/ 0 w 122228"/>
              <a:gd name="connsiteY1" fmla="*/ 0 h 120157"/>
              <a:gd name="connsiteX2" fmla="*/ 122228 w 122228"/>
              <a:gd name="connsiteY2" fmla="*/ 37290 h 120157"/>
              <a:gd name="connsiteX3" fmla="*/ 43505 w 122228"/>
              <a:gd name="connsiteY3" fmla="*/ 120157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8" h="120157">
                <a:moveTo>
                  <a:pt x="43505" y="120157"/>
                </a:moveTo>
                <a:lnTo>
                  <a:pt x="0" y="0"/>
                </a:lnTo>
                <a:lnTo>
                  <a:pt x="122228" y="37290"/>
                </a:lnTo>
                <a:lnTo>
                  <a:pt x="43505" y="120157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0" y="28511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84480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16637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4381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1752600"/>
            <a:ext cx="1905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1752600"/>
            <a:ext cx="2413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152400"/>
            <a:ext cx="30734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57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1535113"/>
            <a:ext cx="76199" cy="1281111"/>
          </a:xfrm>
          <a:custGeom>
            <a:avLst/>
            <a:gdLst>
              <a:gd name="connsiteX0" fmla="*/ 19050 w 76199"/>
              <a:gd name="connsiteY0" fmla="*/ 19050 h 1281111"/>
              <a:gd name="connsiteX1" fmla="*/ 19050 w 76199"/>
              <a:gd name="connsiteY1" fmla="*/ 1262061 h 1281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1">
                <a:moveTo>
                  <a:pt x="19050" y="19050"/>
                </a:moveTo>
                <a:lnTo>
                  <a:pt x="19050" y="126206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720976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971799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95275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50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9343" y="2874170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8856" y="2836071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9681" y="2878931"/>
            <a:ext cx="1274762" cy="76199"/>
          </a:xfrm>
          <a:custGeom>
            <a:avLst/>
            <a:gdLst>
              <a:gd name="connsiteX0" fmla="*/ 1255712 w 1274762"/>
              <a:gd name="connsiteY0" fmla="*/ 19050 h 76199"/>
              <a:gd name="connsiteX1" fmla="*/ 19050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255712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10631" y="2840832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8233" y="1903353"/>
            <a:ext cx="894111" cy="939165"/>
          </a:xfrm>
          <a:custGeom>
            <a:avLst/>
            <a:gdLst>
              <a:gd name="connsiteX0" fmla="*/ 875061 w 894111"/>
              <a:gd name="connsiteY0" fmla="*/ 19050 h 939165"/>
              <a:gd name="connsiteX1" fmla="*/ 19050 w 894111"/>
              <a:gd name="connsiteY1" fmla="*/ 920115 h 939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111" h="939165">
                <a:moveTo>
                  <a:pt x="875061" y="19050"/>
                </a:moveTo>
                <a:lnTo>
                  <a:pt x="19050" y="920115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1042" y="2728861"/>
            <a:ext cx="120157" cy="122229"/>
          </a:xfrm>
          <a:custGeom>
            <a:avLst/>
            <a:gdLst>
              <a:gd name="connsiteX0" fmla="*/ 120157 w 120157"/>
              <a:gd name="connsiteY0" fmla="*/ 78724 h 122229"/>
              <a:gd name="connsiteX1" fmla="*/ 0 w 120157"/>
              <a:gd name="connsiteY1" fmla="*/ 122229 h 122229"/>
              <a:gd name="connsiteX2" fmla="*/ 37289 w 120157"/>
              <a:gd name="connsiteY2" fmla="*/ 0 h 122229"/>
              <a:gd name="connsiteX3" fmla="*/ 120157 w 120157"/>
              <a:gd name="connsiteY3" fmla="*/ 78724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120157" y="78724"/>
                </a:moveTo>
                <a:lnTo>
                  <a:pt x="0" y="122229"/>
                </a:lnTo>
                <a:lnTo>
                  <a:pt x="37289" y="0"/>
                </a:lnTo>
                <a:lnTo>
                  <a:pt x="120157" y="78724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8267" y="2943919"/>
            <a:ext cx="894111" cy="939165"/>
          </a:xfrm>
          <a:custGeom>
            <a:avLst/>
            <a:gdLst>
              <a:gd name="connsiteX0" fmla="*/ 19050 w 894111"/>
              <a:gd name="connsiteY0" fmla="*/ 920115 h 939165"/>
              <a:gd name="connsiteX1" fmla="*/ 875061 w 894111"/>
              <a:gd name="connsiteY1" fmla="*/ 19050 h 939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111" h="939165">
                <a:moveTo>
                  <a:pt x="19050" y="920115"/>
                </a:moveTo>
                <a:lnTo>
                  <a:pt x="875061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9412" y="2935347"/>
            <a:ext cx="120157" cy="122229"/>
          </a:xfrm>
          <a:custGeom>
            <a:avLst/>
            <a:gdLst>
              <a:gd name="connsiteX0" fmla="*/ 82867 w 120157"/>
              <a:gd name="connsiteY0" fmla="*/ 122229 h 122229"/>
              <a:gd name="connsiteX1" fmla="*/ 120157 w 120157"/>
              <a:gd name="connsiteY1" fmla="*/ 0 h 122229"/>
              <a:gd name="connsiteX2" fmla="*/ 0 w 120157"/>
              <a:gd name="connsiteY2" fmla="*/ 43505 h 122229"/>
              <a:gd name="connsiteX3" fmla="*/ 82867 w 120157"/>
              <a:gd name="connsiteY3" fmla="*/ 122229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82867" y="122229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9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65124" y="1955749"/>
            <a:ext cx="934679" cy="889851"/>
          </a:xfrm>
          <a:custGeom>
            <a:avLst/>
            <a:gdLst>
              <a:gd name="connsiteX0" fmla="*/ 19050 w 934679"/>
              <a:gd name="connsiteY0" fmla="*/ 19050 h 889851"/>
              <a:gd name="connsiteX1" fmla="*/ 915629 w 934679"/>
              <a:gd name="connsiteY1" fmla="*/ 870800 h 889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679" h="889851">
                <a:moveTo>
                  <a:pt x="19050" y="19050"/>
                </a:moveTo>
                <a:lnTo>
                  <a:pt x="915629" y="87080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146" y="2732633"/>
            <a:ext cx="122229" cy="120158"/>
          </a:xfrm>
          <a:custGeom>
            <a:avLst/>
            <a:gdLst>
              <a:gd name="connsiteX0" fmla="*/ 0 w 122229"/>
              <a:gd name="connsiteY0" fmla="*/ 82867 h 120158"/>
              <a:gd name="connsiteX1" fmla="*/ 122229 w 122229"/>
              <a:gd name="connsiteY1" fmla="*/ 120158 h 120158"/>
              <a:gd name="connsiteX2" fmla="*/ 78723 w 122229"/>
              <a:gd name="connsiteY2" fmla="*/ 0 h 120158"/>
              <a:gd name="connsiteX3" fmla="*/ 0 w 122229"/>
              <a:gd name="connsiteY3" fmla="*/ 82867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0" y="82867"/>
                </a:moveTo>
                <a:lnTo>
                  <a:pt x="122229" y="120158"/>
                </a:lnTo>
                <a:lnTo>
                  <a:pt x="78723" y="0"/>
                </a:lnTo>
                <a:lnTo>
                  <a:pt x="0" y="8286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02395" y="2940841"/>
            <a:ext cx="934680" cy="889849"/>
          </a:xfrm>
          <a:custGeom>
            <a:avLst/>
            <a:gdLst>
              <a:gd name="connsiteX0" fmla="*/ 915630 w 934680"/>
              <a:gd name="connsiteY0" fmla="*/ 870799 h 889849"/>
              <a:gd name="connsiteX1" fmla="*/ 19050 w 934680"/>
              <a:gd name="connsiteY1" fmla="*/ 19050 h 889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680" h="889849">
                <a:moveTo>
                  <a:pt x="915630" y="870799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3822" y="2933649"/>
            <a:ext cx="122228" cy="120157"/>
          </a:xfrm>
          <a:custGeom>
            <a:avLst/>
            <a:gdLst>
              <a:gd name="connsiteX0" fmla="*/ 43505 w 122228"/>
              <a:gd name="connsiteY0" fmla="*/ 120157 h 120157"/>
              <a:gd name="connsiteX1" fmla="*/ 0 w 122228"/>
              <a:gd name="connsiteY1" fmla="*/ 0 h 120157"/>
              <a:gd name="connsiteX2" fmla="*/ 122228 w 122228"/>
              <a:gd name="connsiteY2" fmla="*/ 37290 h 120157"/>
              <a:gd name="connsiteX3" fmla="*/ 43505 w 122228"/>
              <a:gd name="connsiteY3" fmla="*/ 120157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8" h="120157">
                <a:moveTo>
                  <a:pt x="43505" y="120157"/>
                </a:moveTo>
                <a:lnTo>
                  <a:pt x="0" y="0"/>
                </a:lnTo>
                <a:lnTo>
                  <a:pt x="122228" y="37290"/>
                </a:lnTo>
                <a:lnTo>
                  <a:pt x="43505" y="12015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0" y="28511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84480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16637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4381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1752600"/>
            <a:ext cx="1905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1752600"/>
            <a:ext cx="2413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152400"/>
            <a:ext cx="30734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57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1535113"/>
            <a:ext cx="76199" cy="1281111"/>
          </a:xfrm>
          <a:custGeom>
            <a:avLst/>
            <a:gdLst>
              <a:gd name="connsiteX0" fmla="*/ 19050 w 76199"/>
              <a:gd name="connsiteY0" fmla="*/ 19050 h 1281111"/>
              <a:gd name="connsiteX1" fmla="*/ 19050 w 76199"/>
              <a:gd name="connsiteY1" fmla="*/ 1262061 h 1281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1">
                <a:moveTo>
                  <a:pt x="19050" y="19050"/>
                </a:moveTo>
                <a:lnTo>
                  <a:pt x="19050" y="126206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720976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971799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95275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50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9343" y="2874170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8856" y="2836071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9681" y="2878931"/>
            <a:ext cx="1274762" cy="76199"/>
          </a:xfrm>
          <a:custGeom>
            <a:avLst/>
            <a:gdLst>
              <a:gd name="connsiteX0" fmla="*/ 1255712 w 1274762"/>
              <a:gd name="connsiteY0" fmla="*/ 19050 h 76199"/>
              <a:gd name="connsiteX1" fmla="*/ 19050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255712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10631" y="2840832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8233" y="1903353"/>
            <a:ext cx="894111" cy="939165"/>
          </a:xfrm>
          <a:custGeom>
            <a:avLst/>
            <a:gdLst>
              <a:gd name="connsiteX0" fmla="*/ 875061 w 894111"/>
              <a:gd name="connsiteY0" fmla="*/ 19050 h 939165"/>
              <a:gd name="connsiteX1" fmla="*/ 19050 w 894111"/>
              <a:gd name="connsiteY1" fmla="*/ 920115 h 939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111" h="939165">
                <a:moveTo>
                  <a:pt x="875061" y="19050"/>
                </a:moveTo>
                <a:lnTo>
                  <a:pt x="19050" y="920115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1042" y="2728861"/>
            <a:ext cx="120157" cy="122229"/>
          </a:xfrm>
          <a:custGeom>
            <a:avLst/>
            <a:gdLst>
              <a:gd name="connsiteX0" fmla="*/ 120157 w 120157"/>
              <a:gd name="connsiteY0" fmla="*/ 78724 h 122229"/>
              <a:gd name="connsiteX1" fmla="*/ 0 w 120157"/>
              <a:gd name="connsiteY1" fmla="*/ 122229 h 122229"/>
              <a:gd name="connsiteX2" fmla="*/ 37289 w 120157"/>
              <a:gd name="connsiteY2" fmla="*/ 0 h 122229"/>
              <a:gd name="connsiteX3" fmla="*/ 120157 w 120157"/>
              <a:gd name="connsiteY3" fmla="*/ 78724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120157" y="78724"/>
                </a:moveTo>
                <a:lnTo>
                  <a:pt x="0" y="122229"/>
                </a:lnTo>
                <a:lnTo>
                  <a:pt x="37289" y="0"/>
                </a:lnTo>
                <a:lnTo>
                  <a:pt x="120157" y="7872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8267" y="2943919"/>
            <a:ext cx="894111" cy="939165"/>
          </a:xfrm>
          <a:custGeom>
            <a:avLst/>
            <a:gdLst>
              <a:gd name="connsiteX0" fmla="*/ 19050 w 894111"/>
              <a:gd name="connsiteY0" fmla="*/ 920115 h 939165"/>
              <a:gd name="connsiteX1" fmla="*/ 875061 w 894111"/>
              <a:gd name="connsiteY1" fmla="*/ 19050 h 939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111" h="939165">
                <a:moveTo>
                  <a:pt x="19050" y="920115"/>
                </a:moveTo>
                <a:lnTo>
                  <a:pt x="875061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9412" y="2935347"/>
            <a:ext cx="120157" cy="122229"/>
          </a:xfrm>
          <a:custGeom>
            <a:avLst/>
            <a:gdLst>
              <a:gd name="connsiteX0" fmla="*/ 82867 w 120157"/>
              <a:gd name="connsiteY0" fmla="*/ 122229 h 122229"/>
              <a:gd name="connsiteX1" fmla="*/ 120157 w 120157"/>
              <a:gd name="connsiteY1" fmla="*/ 0 h 122229"/>
              <a:gd name="connsiteX2" fmla="*/ 0 w 120157"/>
              <a:gd name="connsiteY2" fmla="*/ 43505 h 122229"/>
              <a:gd name="connsiteX3" fmla="*/ 82867 w 120157"/>
              <a:gd name="connsiteY3" fmla="*/ 122229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82867" y="122229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9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65124" y="1955749"/>
            <a:ext cx="934679" cy="889851"/>
          </a:xfrm>
          <a:custGeom>
            <a:avLst/>
            <a:gdLst>
              <a:gd name="connsiteX0" fmla="*/ 19050 w 934679"/>
              <a:gd name="connsiteY0" fmla="*/ 19050 h 889851"/>
              <a:gd name="connsiteX1" fmla="*/ 915629 w 934679"/>
              <a:gd name="connsiteY1" fmla="*/ 870800 h 889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679" h="889851">
                <a:moveTo>
                  <a:pt x="19050" y="19050"/>
                </a:moveTo>
                <a:lnTo>
                  <a:pt x="915629" y="87080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146" y="2732633"/>
            <a:ext cx="122229" cy="120158"/>
          </a:xfrm>
          <a:custGeom>
            <a:avLst/>
            <a:gdLst>
              <a:gd name="connsiteX0" fmla="*/ 0 w 122229"/>
              <a:gd name="connsiteY0" fmla="*/ 82867 h 120158"/>
              <a:gd name="connsiteX1" fmla="*/ 122229 w 122229"/>
              <a:gd name="connsiteY1" fmla="*/ 120158 h 120158"/>
              <a:gd name="connsiteX2" fmla="*/ 78723 w 122229"/>
              <a:gd name="connsiteY2" fmla="*/ 0 h 120158"/>
              <a:gd name="connsiteX3" fmla="*/ 0 w 122229"/>
              <a:gd name="connsiteY3" fmla="*/ 82867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0" y="82867"/>
                </a:moveTo>
                <a:lnTo>
                  <a:pt x="122229" y="120158"/>
                </a:lnTo>
                <a:lnTo>
                  <a:pt x="78723" y="0"/>
                </a:lnTo>
                <a:lnTo>
                  <a:pt x="0" y="8286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02395" y="2940841"/>
            <a:ext cx="934680" cy="889849"/>
          </a:xfrm>
          <a:custGeom>
            <a:avLst/>
            <a:gdLst>
              <a:gd name="connsiteX0" fmla="*/ 915630 w 934680"/>
              <a:gd name="connsiteY0" fmla="*/ 870799 h 889849"/>
              <a:gd name="connsiteX1" fmla="*/ 19050 w 934680"/>
              <a:gd name="connsiteY1" fmla="*/ 19050 h 889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680" h="889849">
                <a:moveTo>
                  <a:pt x="915630" y="870799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3822" y="2933649"/>
            <a:ext cx="122228" cy="120157"/>
          </a:xfrm>
          <a:custGeom>
            <a:avLst/>
            <a:gdLst>
              <a:gd name="connsiteX0" fmla="*/ 43505 w 122228"/>
              <a:gd name="connsiteY0" fmla="*/ 120157 h 120157"/>
              <a:gd name="connsiteX1" fmla="*/ 0 w 122228"/>
              <a:gd name="connsiteY1" fmla="*/ 0 h 120157"/>
              <a:gd name="connsiteX2" fmla="*/ 122228 w 122228"/>
              <a:gd name="connsiteY2" fmla="*/ 37290 h 120157"/>
              <a:gd name="connsiteX3" fmla="*/ 43505 w 122228"/>
              <a:gd name="connsiteY3" fmla="*/ 120157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8" h="120157">
                <a:moveTo>
                  <a:pt x="43505" y="120157"/>
                </a:moveTo>
                <a:lnTo>
                  <a:pt x="0" y="0"/>
                </a:lnTo>
                <a:lnTo>
                  <a:pt x="122228" y="37290"/>
                </a:lnTo>
                <a:lnTo>
                  <a:pt x="43505" y="120157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0" y="28511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84480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16637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4381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1752600"/>
            <a:ext cx="1905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1752600"/>
            <a:ext cx="2413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152400"/>
            <a:ext cx="30734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Scanline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57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1535113"/>
            <a:ext cx="76199" cy="1281111"/>
          </a:xfrm>
          <a:custGeom>
            <a:avLst/>
            <a:gdLst>
              <a:gd name="connsiteX0" fmla="*/ 19050 w 76199"/>
              <a:gd name="connsiteY0" fmla="*/ 19050 h 1281111"/>
              <a:gd name="connsiteX1" fmla="*/ 19050 w 76199"/>
              <a:gd name="connsiteY1" fmla="*/ 1262061 h 1281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1">
                <a:moveTo>
                  <a:pt x="19050" y="19050"/>
                </a:moveTo>
                <a:lnTo>
                  <a:pt x="19050" y="1262061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720976"/>
            <a:ext cx="114300" cy="114300"/>
          </a:xfrm>
          <a:custGeom>
            <a:avLst/>
            <a:gdLst>
              <a:gd name="connsiteX0" fmla="*/ 114300 w 114300"/>
              <a:gd name="connsiteY0" fmla="*/ 0 h 114300"/>
              <a:gd name="connsiteX1" fmla="*/ 57150 w 114300"/>
              <a:gd name="connsiteY1" fmla="*/ 114300 h 114300"/>
              <a:gd name="connsiteX2" fmla="*/ 0 w 114300"/>
              <a:gd name="connsiteY2" fmla="*/ 0 h 114300"/>
              <a:gd name="connsiteX3" fmla="*/ 114300 w 114300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0"/>
                </a:moveTo>
                <a:lnTo>
                  <a:pt x="57150" y="114300"/>
                </a:lnTo>
                <a:lnTo>
                  <a:pt x="0" y="0"/>
                </a:lnTo>
                <a:lnTo>
                  <a:pt x="11430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2971799"/>
            <a:ext cx="76199" cy="1281112"/>
          </a:xfrm>
          <a:custGeom>
            <a:avLst/>
            <a:gdLst>
              <a:gd name="connsiteX0" fmla="*/ 19050 w 76199"/>
              <a:gd name="connsiteY0" fmla="*/ 1262062 h 1281112"/>
              <a:gd name="connsiteX1" fmla="*/ 19050 w 76199"/>
              <a:gd name="connsiteY1" fmla="*/ 19050 h 1281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281112">
                <a:moveTo>
                  <a:pt x="19050" y="1262062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3950" y="295275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50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9343" y="2874170"/>
            <a:ext cx="1274762" cy="76199"/>
          </a:xfrm>
          <a:custGeom>
            <a:avLst/>
            <a:gdLst>
              <a:gd name="connsiteX0" fmla="*/ 19050 w 1274762"/>
              <a:gd name="connsiteY0" fmla="*/ 19050 h 76199"/>
              <a:gd name="connsiteX1" fmla="*/ 1255712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9050" y="19050"/>
                </a:moveTo>
                <a:lnTo>
                  <a:pt x="1255712" y="19051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8856" y="2836071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114300 w 114300"/>
              <a:gd name="connsiteY1" fmla="*/ 57150 h 114300"/>
              <a:gd name="connsiteX2" fmla="*/ 0 w 114300"/>
              <a:gd name="connsiteY2" fmla="*/ 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114300" y="57150"/>
                </a:lnTo>
                <a:lnTo>
                  <a:pt x="0" y="0"/>
                </a:lnTo>
                <a:lnTo>
                  <a:pt x="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9681" y="2878931"/>
            <a:ext cx="1274762" cy="76199"/>
          </a:xfrm>
          <a:custGeom>
            <a:avLst/>
            <a:gdLst>
              <a:gd name="connsiteX0" fmla="*/ 1255712 w 1274762"/>
              <a:gd name="connsiteY0" fmla="*/ 19050 h 76199"/>
              <a:gd name="connsiteX1" fmla="*/ 19050 w 1274762"/>
              <a:gd name="connsiteY1" fmla="*/ 19051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4762" h="76199">
                <a:moveTo>
                  <a:pt x="1255712" y="19050"/>
                </a:moveTo>
                <a:lnTo>
                  <a:pt x="19050" y="19051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10631" y="2840832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0 w 114300"/>
              <a:gd name="connsiteY1" fmla="*/ 57150 h 114300"/>
              <a:gd name="connsiteX2" fmla="*/ 114300 w 114300"/>
              <a:gd name="connsiteY2" fmla="*/ 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4602" y="1900245"/>
            <a:ext cx="894864" cy="939958"/>
          </a:xfrm>
          <a:custGeom>
            <a:avLst/>
            <a:gdLst>
              <a:gd name="connsiteX0" fmla="*/ 875814 w 894864"/>
              <a:gd name="connsiteY0" fmla="*/ 19050 h 939958"/>
              <a:gd name="connsiteX1" fmla="*/ 19050 w 894864"/>
              <a:gd name="connsiteY1" fmla="*/ 920908 h 939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4864" h="939958">
                <a:moveTo>
                  <a:pt x="875814" y="19050"/>
                </a:moveTo>
                <a:lnTo>
                  <a:pt x="19050" y="920908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7410" y="2726547"/>
            <a:ext cx="120158" cy="122228"/>
          </a:xfrm>
          <a:custGeom>
            <a:avLst/>
            <a:gdLst>
              <a:gd name="connsiteX0" fmla="*/ 120158 w 120158"/>
              <a:gd name="connsiteY0" fmla="*/ 78723 h 122228"/>
              <a:gd name="connsiteX1" fmla="*/ 0 w 120158"/>
              <a:gd name="connsiteY1" fmla="*/ 122228 h 122228"/>
              <a:gd name="connsiteX2" fmla="*/ 37290 w 120158"/>
              <a:gd name="connsiteY2" fmla="*/ 0 h 122228"/>
              <a:gd name="connsiteX3" fmla="*/ 120158 w 120158"/>
              <a:gd name="connsiteY3" fmla="*/ 78723 h 122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8" h="122228">
                <a:moveTo>
                  <a:pt x="120158" y="78723"/>
                </a:moveTo>
                <a:lnTo>
                  <a:pt x="0" y="122228"/>
                </a:lnTo>
                <a:lnTo>
                  <a:pt x="37290" y="0"/>
                </a:lnTo>
                <a:lnTo>
                  <a:pt x="120158" y="78723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054" y="2942133"/>
            <a:ext cx="895619" cy="940752"/>
          </a:xfrm>
          <a:custGeom>
            <a:avLst/>
            <a:gdLst>
              <a:gd name="connsiteX0" fmla="*/ 19050 w 895619"/>
              <a:gd name="connsiteY0" fmla="*/ 921702 h 940752"/>
              <a:gd name="connsiteX1" fmla="*/ 876569 w 895619"/>
              <a:gd name="connsiteY1" fmla="*/ 19050 h 940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5619" h="940752">
                <a:moveTo>
                  <a:pt x="19050" y="921702"/>
                </a:moveTo>
                <a:lnTo>
                  <a:pt x="876569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708" y="2933560"/>
            <a:ext cx="120157" cy="122229"/>
          </a:xfrm>
          <a:custGeom>
            <a:avLst/>
            <a:gdLst>
              <a:gd name="connsiteX0" fmla="*/ 82867 w 120157"/>
              <a:gd name="connsiteY0" fmla="*/ 122229 h 122229"/>
              <a:gd name="connsiteX1" fmla="*/ 120157 w 120157"/>
              <a:gd name="connsiteY1" fmla="*/ 0 h 122229"/>
              <a:gd name="connsiteX2" fmla="*/ 0 w 120157"/>
              <a:gd name="connsiteY2" fmla="*/ 43505 h 122229"/>
              <a:gd name="connsiteX3" fmla="*/ 82867 w 120157"/>
              <a:gd name="connsiteY3" fmla="*/ 122229 h 12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157" h="122229">
                <a:moveTo>
                  <a:pt x="82867" y="122229"/>
                </a:moveTo>
                <a:lnTo>
                  <a:pt x="120157" y="0"/>
                </a:lnTo>
                <a:lnTo>
                  <a:pt x="0" y="43505"/>
                </a:lnTo>
                <a:lnTo>
                  <a:pt x="82867" y="122229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9271" y="1956684"/>
            <a:ext cx="934353" cy="889541"/>
          </a:xfrm>
          <a:custGeom>
            <a:avLst/>
            <a:gdLst>
              <a:gd name="connsiteX0" fmla="*/ 19050 w 934353"/>
              <a:gd name="connsiteY0" fmla="*/ 19050 h 889541"/>
              <a:gd name="connsiteX1" fmla="*/ 915303 w 934353"/>
              <a:gd name="connsiteY1" fmla="*/ 870491 h 889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4353" h="889541">
                <a:moveTo>
                  <a:pt x="19050" y="19050"/>
                </a:moveTo>
                <a:lnTo>
                  <a:pt x="915303" y="870491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9968" y="2733259"/>
            <a:ext cx="122229" cy="120158"/>
          </a:xfrm>
          <a:custGeom>
            <a:avLst/>
            <a:gdLst>
              <a:gd name="connsiteX0" fmla="*/ 0 w 122229"/>
              <a:gd name="connsiteY0" fmla="*/ 82867 h 120158"/>
              <a:gd name="connsiteX1" fmla="*/ 122229 w 122229"/>
              <a:gd name="connsiteY1" fmla="*/ 120158 h 120158"/>
              <a:gd name="connsiteX2" fmla="*/ 78724 w 122229"/>
              <a:gd name="connsiteY2" fmla="*/ 0 h 120158"/>
              <a:gd name="connsiteX3" fmla="*/ 0 w 122229"/>
              <a:gd name="connsiteY3" fmla="*/ 82867 h 120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8">
                <a:moveTo>
                  <a:pt x="0" y="82867"/>
                </a:moveTo>
                <a:lnTo>
                  <a:pt x="122229" y="120158"/>
                </a:lnTo>
                <a:lnTo>
                  <a:pt x="78724" y="0"/>
                </a:lnTo>
                <a:lnTo>
                  <a:pt x="0" y="82867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8322" y="2942946"/>
            <a:ext cx="933479" cy="888708"/>
          </a:xfrm>
          <a:custGeom>
            <a:avLst/>
            <a:gdLst>
              <a:gd name="connsiteX0" fmla="*/ 914429 w 933479"/>
              <a:gd name="connsiteY0" fmla="*/ 869658 h 888708"/>
              <a:gd name="connsiteX1" fmla="*/ 19050 w 933479"/>
              <a:gd name="connsiteY1" fmla="*/ 19050 h 888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3479" h="888708">
                <a:moveTo>
                  <a:pt x="914429" y="869658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9748" y="2935754"/>
            <a:ext cx="122229" cy="120157"/>
          </a:xfrm>
          <a:custGeom>
            <a:avLst/>
            <a:gdLst>
              <a:gd name="connsiteX0" fmla="*/ 43506 w 122229"/>
              <a:gd name="connsiteY0" fmla="*/ 120157 h 120157"/>
              <a:gd name="connsiteX1" fmla="*/ 0 w 122229"/>
              <a:gd name="connsiteY1" fmla="*/ 0 h 120157"/>
              <a:gd name="connsiteX2" fmla="*/ 122229 w 122229"/>
              <a:gd name="connsiteY2" fmla="*/ 37289 h 120157"/>
              <a:gd name="connsiteX3" fmla="*/ 43506 w 122229"/>
              <a:gd name="connsiteY3" fmla="*/ 120157 h 120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229" h="120157">
                <a:moveTo>
                  <a:pt x="43506" y="120157"/>
                </a:moveTo>
                <a:lnTo>
                  <a:pt x="0" y="0"/>
                </a:lnTo>
                <a:lnTo>
                  <a:pt x="122229" y="37289"/>
                </a:lnTo>
                <a:lnTo>
                  <a:pt x="43506" y="120157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0" y="28511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84480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16637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4381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8194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1752600"/>
            <a:ext cx="1905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1752600"/>
            <a:ext cx="2413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152400"/>
            <a:ext cx="60325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8509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Full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SGM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(8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scanlines,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TAD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color)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56048" y="2051051"/>
            <a:ext cx="3268171" cy="1079499"/>
          </a:xfrm>
          <a:custGeom>
            <a:avLst/>
            <a:gdLst>
              <a:gd name="connsiteX0" fmla="*/ 6350 w 3268171"/>
              <a:gd name="connsiteY0" fmla="*/ 1073149 h 1079499"/>
              <a:gd name="connsiteX1" fmla="*/ 175418 w 3268171"/>
              <a:gd name="connsiteY1" fmla="*/ 878681 h 1079499"/>
              <a:gd name="connsiteX2" fmla="*/ 346075 w 3268171"/>
              <a:gd name="connsiteY2" fmla="*/ 690562 h 1079499"/>
              <a:gd name="connsiteX3" fmla="*/ 518318 w 3268171"/>
              <a:gd name="connsiteY3" fmla="*/ 513556 h 1079499"/>
              <a:gd name="connsiteX4" fmla="*/ 606425 w 3268171"/>
              <a:gd name="connsiteY4" fmla="*/ 431006 h 1079499"/>
              <a:gd name="connsiteX5" fmla="*/ 694531 w 3268171"/>
              <a:gd name="connsiteY5" fmla="*/ 354012 h 1079499"/>
              <a:gd name="connsiteX6" fmla="*/ 784225 w 3268171"/>
              <a:gd name="connsiteY6" fmla="*/ 282575 h 1079499"/>
              <a:gd name="connsiteX7" fmla="*/ 874712 w 3268171"/>
              <a:gd name="connsiteY7" fmla="*/ 217487 h 1079499"/>
              <a:gd name="connsiteX8" fmla="*/ 966787 w 3268171"/>
              <a:gd name="connsiteY8" fmla="*/ 160337 h 1079499"/>
              <a:gd name="connsiteX9" fmla="*/ 1061244 w 3268171"/>
              <a:gd name="connsiteY9" fmla="*/ 110331 h 1079499"/>
              <a:gd name="connsiteX10" fmla="*/ 1156494 w 3268171"/>
              <a:gd name="connsiteY10" fmla="*/ 69850 h 1079499"/>
              <a:gd name="connsiteX11" fmla="*/ 1253330 w 3268171"/>
              <a:gd name="connsiteY11" fmla="*/ 38100 h 1079499"/>
              <a:gd name="connsiteX12" fmla="*/ 1352550 w 3268171"/>
              <a:gd name="connsiteY12" fmla="*/ 16668 h 1079499"/>
              <a:gd name="connsiteX13" fmla="*/ 1454150 w 3268171"/>
              <a:gd name="connsiteY13" fmla="*/ 6350 h 1079499"/>
              <a:gd name="connsiteX14" fmla="*/ 1557337 w 3268171"/>
              <a:gd name="connsiteY14" fmla="*/ 7143 h 1079499"/>
              <a:gd name="connsiteX15" fmla="*/ 1662905 w 3268171"/>
              <a:gd name="connsiteY15" fmla="*/ 19050 h 1079499"/>
              <a:gd name="connsiteX16" fmla="*/ 1770855 w 3268171"/>
              <a:gd name="connsiteY16" fmla="*/ 41275 h 1079499"/>
              <a:gd name="connsiteX17" fmla="*/ 1880393 w 3268171"/>
              <a:gd name="connsiteY17" fmla="*/ 72231 h 1079499"/>
              <a:gd name="connsiteX18" fmla="*/ 1990725 w 3268171"/>
              <a:gd name="connsiteY18" fmla="*/ 112712 h 1079499"/>
              <a:gd name="connsiteX19" fmla="*/ 2103437 w 3268171"/>
              <a:gd name="connsiteY19" fmla="*/ 160337 h 1079499"/>
              <a:gd name="connsiteX20" fmla="*/ 2217737 w 3268171"/>
              <a:gd name="connsiteY20" fmla="*/ 215900 h 1079499"/>
              <a:gd name="connsiteX21" fmla="*/ 2332831 w 3268171"/>
              <a:gd name="connsiteY21" fmla="*/ 277812 h 1079499"/>
              <a:gd name="connsiteX22" fmla="*/ 2449512 w 3268171"/>
              <a:gd name="connsiteY22" fmla="*/ 345281 h 1079499"/>
              <a:gd name="connsiteX23" fmla="*/ 2566193 w 3268171"/>
              <a:gd name="connsiteY23" fmla="*/ 418306 h 1079499"/>
              <a:gd name="connsiteX24" fmla="*/ 2803525 w 3268171"/>
              <a:gd name="connsiteY24" fmla="*/ 576262 h 1079499"/>
              <a:gd name="connsiteX25" fmla="*/ 3042443 w 3268171"/>
              <a:gd name="connsiteY25" fmla="*/ 745331 h 1079499"/>
              <a:gd name="connsiteX26" fmla="*/ 3261821 w 3268171"/>
              <a:gd name="connsiteY26" fmla="*/ 905339 h 1079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3268171" h="1079499">
                <a:moveTo>
                  <a:pt x="6350" y="1073149"/>
                </a:moveTo>
                <a:lnTo>
                  <a:pt x="175418" y="878681"/>
                </a:lnTo>
                <a:lnTo>
                  <a:pt x="346075" y="690562"/>
                </a:lnTo>
                <a:lnTo>
                  <a:pt x="518318" y="513556"/>
                </a:lnTo>
                <a:lnTo>
                  <a:pt x="606425" y="431006"/>
                </a:lnTo>
                <a:lnTo>
                  <a:pt x="694531" y="354012"/>
                </a:lnTo>
                <a:lnTo>
                  <a:pt x="784225" y="282575"/>
                </a:lnTo>
                <a:lnTo>
                  <a:pt x="874712" y="217487"/>
                </a:lnTo>
                <a:lnTo>
                  <a:pt x="966787" y="160337"/>
                </a:lnTo>
                <a:lnTo>
                  <a:pt x="1061244" y="110331"/>
                </a:lnTo>
                <a:lnTo>
                  <a:pt x="1156494" y="69850"/>
                </a:lnTo>
                <a:lnTo>
                  <a:pt x="1253330" y="38100"/>
                </a:lnTo>
                <a:lnTo>
                  <a:pt x="1352550" y="16668"/>
                </a:lnTo>
                <a:lnTo>
                  <a:pt x="1454150" y="6350"/>
                </a:lnTo>
                <a:lnTo>
                  <a:pt x="1557337" y="7143"/>
                </a:lnTo>
                <a:lnTo>
                  <a:pt x="1662905" y="19050"/>
                </a:lnTo>
                <a:lnTo>
                  <a:pt x="1770855" y="41275"/>
                </a:lnTo>
                <a:lnTo>
                  <a:pt x="1880393" y="72231"/>
                </a:lnTo>
                <a:lnTo>
                  <a:pt x="1990725" y="112712"/>
                </a:lnTo>
                <a:lnTo>
                  <a:pt x="2103437" y="160337"/>
                </a:lnTo>
                <a:lnTo>
                  <a:pt x="2217737" y="215900"/>
                </a:lnTo>
                <a:lnTo>
                  <a:pt x="2332831" y="277812"/>
                </a:lnTo>
                <a:lnTo>
                  <a:pt x="2449512" y="345281"/>
                </a:lnTo>
                <a:lnTo>
                  <a:pt x="2566193" y="418306"/>
                </a:lnTo>
                <a:lnTo>
                  <a:pt x="2803525" y="576262"/>
                </a:lnTo>
                <a:lnTo>
                  <a:pt x="3042443" y="745331"/>
                </a:lnTo>
                <a:lnTo>
                  <a:pt x="3261821" y="905339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7061" y="3098863"/>
            <a:ext cx="50675" cy="50676"/>
          </a:xfrm>
          <a:custGeom>
            <a:avLst/>
            <a:gdLst>
              <a:gd name="connsiteX0" fmla="*/ 44506 w 50675"/>
              <a:gd name="connsiteY0" fmla="*/ 42002 h 50676"/>
              <a:gd name="connsiteX1" fmla="*/ 44506 w 50675"/>
              <a:gd name="connsiteY1" fmla="*/ 42002 h 50676"/>
              <a:gd name="connsiteX2" fmla="*/ 8672 w 50675"/>
              <a:gd name="connsiteY2" fmla="*/ 44507 h 50676"/>
              <a:gd name="connsiteX3" fmla="*/ 6169 w 50675"/>
              <a:gd name="connsiteY3" fmla="*/ 8672 h 50676"/>
              <a:gd name="connsiteX4" fmla="*/ 42002 w 50675"/>
              <a:gd name="connsiteY4" fmla="*/ 6169 h 50676"/>
              <a:gd name="connsiteX5" fmla="*/ 44506 w 50675"/>
              <a:gd name="connsiteY5" fmla="*/ 42002 h 50676"/>
              <a:gd name="connsiteX6" fmla="*/ 44506 w 50675"/>
              <a:gd name="connsiteY6" fmla="*/ 42002 h 50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675" h="50676">
                <a:moveTo>
                  <a:pt x="44506" y="42002"/>
                </a:moveTo>
                <a:lnTo>
                  <a:pt x="44506" y="42002"/>
                </a:lnTo>
                <a:cubicBezTo>
                  <a:pt x="35303" y="52589"/>
                  <a:pt x="19259" y="53711"/>
                  <a:pt x="8672" y="44507"/>
                </a:cubicBezTo>
                <a:cubicBezTo>
                  <a:pt x="-1913" y="35303"/>
                  <a:pt x="-3034" y="19259"/>
                  <a:pt x="6169" y="8672"/>
                </a:cubicBezTo>
                <a:cubicBezTo>
                  <a:pt x="15373" y="-1913"/>
                  <a:pt x="31415" y="-3033"/>
                  <a:pt x="42002" y="6169"/>
                </a:cubicBezTo>
                <a:cubicBezTo>
                  <a:pt x="52589" y="15373"/>
                  <a:pt x="53710" y="31416"/>
                  <a:pt x="44506" y="42002"/>
                </a:cubicBezTo>
                <a:cubicBezTo>
                  <a:pt x="44506" y="42002"/>
                  <a:pt x="44506" y="42002"/>
                  <a:pt x="44506" y="42002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75501" y="2826207"/>
            <a:ext cx="163497" cy="145594"/>
          </a:xfrm>
          <a:custGeom>
            <a:avLst/>
            <a:gdLst>
              <a:gd name="connsiteX0" fmla="*/ 163496 w 163497"/>
              <a:gd name="connsiteY0" fmla="*/ 145594 h 145594"/>
              <a:gd name="connsiteX1" fmla="*/ 11045 w 163497"/>
              <a:gd name="connsiteY1" fmla="*/ 126737 h 145594"/>
              <a:gd name="connsiteX2" fmla="*/ 11045 w 163497"/>
              <a:gd name="connsiteY2" fmla="*/ 126737 h 145594"/>
              <a:gd name="connsiteX3" fmla="*/ 0 w 163497"/>
              <a:gd name="connsiteY3" fmla="*/ 112574 h 145594"/>
              <a:gd name="connsiteX4" fmla="*/ 0 w 163497"/>
              <a:gd name="connsiteY4" fmla="*/ 112574 h 145594"/>
              <a:gd name="connsiteX5" fmla="*/ 14162 w 163497"/>
              <a:gd name="connsiteY5" fmla="*/ 101528 h 145594"/>
              <a:gd name="connsiteX6" fmla="*/ 14162 w 163497"/>
              <a:gd name="connsiteY6" fmla="*/ 101528 h 145594"/>
              <a:gd name="connsiteX7" fmla="*/ 121242 w 163497"/>
              <a:gd name="connsiteY7" fmla="*/ 114773 h 145594"/>
              <a:gd name="connsiteX8" fmla="*/ 75917 w 163497"/>
              <a:gd name="connsiteY8" fmla="*/ 16860 h 145594"/>
              <a:gd name="connsiteX9" fmla="*/ 75917 w 163497"/>
              <a:gd name="connsiteY9" fmla="*/ 16860 h 145594"/>
              <a:gd name="connsiteX10" fmla="*/ 82106 w 163497"/>
              <a:gd name="connsiteY10" fmla="*/ 1 h 145594"/>
              <a:gd name="connsiteX11" fmla="*/ 82108 w 163497"/>
              <a:gd name="connsiteY11" fmla="*/ 0 h 145594"/>
              <a:gd name="connsiteX12" fmla="*/ 82106 w 163497"/>
              <a:gd name="connsiteY12" fmla="*/ 1 h 145594"/>
              <a:gd name="connsiteX13" fmla="*/ 98967 w 163497"/>
              <a:gd name="connsiteY13" fmla="*/ 6191 h 145594"/>
              <a:gd name="connsiteX14" fmla="*/ 163496 w 163497"/>
              <a:gd name="connsiteY14" fmla="*/ 145594 h 145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63497" h="145594">
                <a:moveTo>
                  <a:pt x="163496" y="145594"/>
                </a:moveTo>
                <a:lnTo>
                  <a:pt x="11045" y="126737"/>
                </a:lnTo>
                <a:lnTo>
                  <a:pt x="11045" y="126737"/>
                </a:lnTo>
                <a:cubicBezTo>
                  <a:pt x="4084" y="125876"/>
                  <a:pt x="-861" y="119534"/>
                  <a:pt x="0" y="112574"/>
                </a:cubicBezTo>
                <a:lnTo>
                  <a:pt x="0" y="112574"/>
                </a:lnTo>
                <a:cubicBezTo>
                  <a:pt x="861" y="105613"/>
                  <a:pt x="7201" y="100667"/>
                  <a:pt x="14162" y="101528"/>
                </a:cubicBezTo>
                <a:cubicBezTo>
                  <a:pt x="14162" y="101528"/>
                  <a:pt x="14162" y="101528"/>
                  <a:pt x="14162" y="101528"/>
                </a:cubicBezTo>
                <a:lnTo>
                  <a:pt x="121242" y="114773"/>
                </a:lnTo>
                <a:lnTo>
                  <a:pt x="75917" y="16860"/>
                </a:lnTo>
                <a:lnTo>
                  <a:pt x="75917" y="16860"/>
                </a:lnTo>
                <a:cubicBezTo>
                  <a:pt x="72971" y="10495"/>
                  <a:pt x="75742" y="2947"/>
                  <a:pt x="82106" y="1"/>
                </a:cubicBezTo>
                <a:cubicBezTo>
                  <a:pt x="82106" y="1"/>
                  <a:pt x="82108" y="0"/>
                  <a:pt x="82108" y="0"/>
                </a:cubicBezTo>
                <a:lnTo>
                  <a:pt x="82106" y="1"/>
                </a:lnTo>
                <a:cubicBezTo>
                  <a:pt x="88473" y="-2946"/>
                  <a:pt x="96021" y="-174"/>
                  <a:pt x="98967" y="6191"/>
                </a:cubicBezTo>
                <a:lnTo>
                  <a:pt x="163496" y="145594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0862" y="4725107"/>
            <a:ext cx="484510" cy="24600"/>
          </a:xfrm>
          <a:custGeom>
            <a:avLst/>
            <a:gdLst>
              <a:gd name="connsiteX0" fmla="*/ 6350 w 484510"/>
              <a:gd name="connsiteY0" fmla="*/ 6350 h 24600"/>
              <a:gd name="connsiteX1" fmla="*/ 478159 w 484510"/>
              <a:gd name="connsiteY1" fmla="*/ 6350 h 24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510" h="24600">
                <a:moveTo>
                  <a:pt x="6350" y="6350"/>
                </a:moveTo>
                <a:lnTo>
                  <a:pt x="47815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0664" y="5258507"/>
            <a:ext cx="489893" cy="24600"/>
          </a:xfrm>
          <a:custGeom>
            <a:avLst/>
            <a:gdLst>
              <a:gd name="connsiteX0" fmla="*/ 6350 w 489893"/>
              <a:gd name="connsiteY0" fmla="*/ 6350 h 24600"/>
              <a:gd name="connsiteX1" fmla="*/ 483543 w 489893"/>
              <a:gd name="connsiteY1" fmla="*/ 6350 h 24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9893" h="24600">
                <a:moveTo>
                  <a:pt x="6350" y="6350"/>
                </a:moveTo>
                <a:lnTo>
                  <a:pt x="48354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0930" y="3590088"/>
            <a:ext cx="1148952" cy="1895563"/>
          </a:xfrm>
          <a:custGeom>
            <a:avLst/>
            <a:gdLst>
              <a:gd name="connsiteX0" fmla="*/ 1142602 w 1148952"/>
              <a:gd name="connsiteY0" fmla="*/ 6350 h 1895563"/>
              <a:gd name="connsiteX1" fmla="*/ 6350 w 1148952"/>
              <a:gd name="connsiteY1" fmla="*/ 1889213 h 18955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8952" h="1895563">
                <a:moveTo>
                  <a:pt x="1142602" y="6350"/>
                </a:moveTo>
                <a:lnTo>
                  <a:pt x="6350" y="1889213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22622" y="5454644"/>
            <a:ext cx="49314" cy="49315"/>
          </a:xfrm>
          <a:custGeom>
            <a:avLst/>
            <a:gdLst>
              <a:gd name="connsiteX0" fmla="*/ 2910 w 49314"/>
              <a:gd name="connsiteY0" fmla="*/ 11533 h 49315"/>
              <a:gd name="connsiteX1" fmla="*/ 2910 w 49314"/>
              <a:gd name="connsiteY1" fmla="*/ 11533 h 49315"/>
              <a:gd name="connsiteX2" fmla="*/ 11533 w 49314"/>
              <a:gd name="connsiteY2" fmla="*/ 46405 h 49315"/>
              <a:gd name="connsiteX3" fmla="*/ 46403 w 49314"/>
              <a:gd name="connsiteY3" fmla="*/ 37781 h 49315"/>
              <a:gd name="connsiteX4" fmla="*/ 37780 w 49314"/>
              <a:gd name="connsiteY4" fmla="*/ 2910 h 49315"/>
              <a:gd name="connsiteX5" fmla="*/ 2910 w 49314"/>
              <a:gd name="connsiteY5" fmla="*/ 11533 h 49315"/>
              <a:gd name="connsiteX6" fmla="*/ 2910 w 49314"/>
              <a:gd name="connsiteY6" fmla="*/ 11533 h 49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9314" h="49315">
                <a:moveTo>
                  <a:pt x="2910" y="11533"/>
                </a:moveTo>
                <a:lnTo>
                  <a:pt x="2910" y="11533"/>
                </a:lnTo>
                <a:cubicBezTo>
                  <a:pt x="-4337" y="23545"/>
                  <a:pt x="-476" y="39156"/>
                  <a:pt x="11533" y="46405"/>
                </a:cubicBezTo>
                <a:cubicBezTo>
                  <a:pt x="23543" y="53653"/>
                  <a:pt x="39156" y="49792"/>
                  <a:pt x="46403" y="37781"/>
                </a:cubicBezTo>
                <a:cubicBezTo>
                  <a:pt x="53651" y="25770"/>
                  <a:pt x="49791" y="10159"/>
                  <a:pt x="37780" y="2910"/>
                </a:cubicBezTo>
                <a:cubicBezTo>
                  <a:pt x="25770" y="-4337"/>
                  <a:pt x="10158" y="-476"/>
                  <a:pt x="2910" y="11533"/>
                </a:cubicBezTo>
                <a:cubicBezTo>
                  <a:pt x="2910" y="11533"/>
                  <a:pt x="2910" y="11533"/>
                  <a:pt x="2910" y="11533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39939" y="4359638"/>
            <a:ext cx="3525834" cy="1124812"/>
          </a:xfrm>
          <a:custGeom>
            <a:avLst/>
            <a:gdLst>
              <a:gd name="connsiteX0" fmla="*/ 3519484 w 3525834"/>
              <a:gd name="connsiteY0" fmla="*/ 6350 h 1124812"/>
              <a:gd name="connsiteX1" fmla="*/ 6350 w 3525834"/>
              <a:gd name="connsiteY1" fmla="*/ 1118462 h 1124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5834" h="1124812">
                <a:moveTo>
                  <a:pt x="3519484" y="6350"/>
                </a:moveTo>
                <a:lnTo>
                  <a:pt x="6350" y="1118462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22073" y="5453885"/>
            <a:ext cx="48431" cy="48431"/>
          </a:xfrm>
          <a:custGeom>
            <a:avLst/>
            <a:gdLst>
              <a:gd name="connsiteX0" fmla="*/ 16549 w 48431"/>
              <a:gd name="connsiteY0" fmla="*/ 0 h 48431"/>
              <a:gd name="connsiteX1" fmla="*/ 16549 w 48431"/>
              <a:gd name="connsiteY1" fmla="*/ 0 h 48431"/>
              <a:gd name="connsiteX2" fmla="*/ 0 w 48431"/>
              <a:gd name="connsiteY2" fmla="*/ 31882 h 48431"/>
              <a:gd name="connsiteX3" fmla="*/ 31880 w 48431"/>
              <a:gd name="connsiteY3" fmla="*/ 48431 h 48431"/>
              <a:gd name="connsiteX4" fmla="*/ 48431 w 48431"/>
              <a:gd name="connsiteY4" fmla="*/ 16550 h 48431"/>
              <a:gd name="connsiteX5" fmla="*/ 16549 w 48431"/>
              <a:gd name="connsiteY5" fmla="*/ 0 h 48431"/>
              <a:gd name="connsiteX6" fmla="*/ 16549 w 48431"/>
              <a:gd name="connsiteY6" fmla="*/ 0 h 48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431" h="48431">
                <a:moveTo>
                  <a:pt x="16549" y="0"/>
                </a:moveTo>
                <a:lnTo>
                  <a:pt x="16549" y="0"/>
                </a:lnTo>
                <a:cubicBezTo>
                  <a:pt x="3176" y="4234"/>
                  <a:pt x="-4234" y="18507"/>
                  <a:pt x="0" y="31882"/>
                </a:cubicBezTo>
                <a:cubicBezTo>
                  <a:pt x="4232" y="45255"/>
                  <a:pt x="18507" y="52665"/>
                  <a:pt x="31880" y="48431"/>
                </a:cubicBezTo>
                <a:cubicBezTo>
                  <a:pt x="45255" y="44198"/>
                  <a:pt x="52664" y="29923"/>
                  <a:pt x="48431" y="16550"/>
                </a:cubicBezTo>
                <a:cubicBezTo>
                  <a:pt x="44197" y="3176"/>
                  <a:pt x="29923" y="-4232"/>
                  <a:pt x="16549" y="0"/>
                </a:cubicBezTo>
                <a:cubicBezTo>
                  <a:pt x="16549" y="0"/>
                  <a:pt x="16549" y="0"/>
                  <a:pt x="16549" y="0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3074" y="1831870"/>
            <a:ext cx="2498450" cy="2533860"/>
          </a:xfrm>
          <a:custGeom>
            <a:avLst/>
            <a:gdLst>
              <a:gd name="connsiteX0" fmla="*/ 121347 w 2498450"/>
              <a:gd name="connsiteY0" fmla="*/ 0 h 2533860"/>
              <a:gd name="connsiteX1" fmla="*/ 2498450 w 2498450"/>
              <a:gd name="connsiteY1" fmla="*/ 770822 h 2533860"/>
              <a:gd name="connsiteX2" fmla="*/ 2377102 w 2498450"/>
              <a:gd name="connsiteY2" fmla="*/ 2533860 h 2533860"/>
              <a:gd name="connsiteX3" fmla="*/ 0 w 2498450"/>
              <a:gd name="connsiteY3" fmla="*/ 1763037 h 2533860"/>
              <a:gd name="connsiteX4" fmla="*/ 121347 w 2498450"/>
              <a:gd name="connsiteY4" fmla="*/ 0 h 2533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8450" h="2533860">
                <a:moveTo>
                  <a:pt x="121347" y="0"/>
                </a:moveTo>
                <a:lnTo>
                  <a:pt x="2498450" y="770822"/>
                </a:lnTo>
                <a:lnTo>
                  <a:pt x="2377102" y="2533860"/>
                </a:lnTo>
                <a:lnTo>
                  <a:pt x="0" y="1763037"/>
                </a:lnTo>
                <a:lnTo>
                  <a:pt x="121347" y="0"/>
                </a:lnTo>
              </a:path>
            </a:pathLst>
          </a:custGeom>
          <a:solidFill>
            <a:srgbClr val="7ff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76724" y="1825520"/>
            <a:ext cx="2511150" cy="2546561"/>
          </a:xfrm>
          <a:custGeom>
            <a:avLst/>
            <a:gdLst>
              <a:gd name="connsiteX0" fmla="*/ 127697 w 2511150"/>
              <a:gd name="connsiteY0" fmla="*/ 6350 h 2546561"/>
              <a:gd name="connsiteX1" fmla="*/ 2504800 w 2511150"/>
              <a:gd name="connsiteY1" fmla="*/ 777172 h 2546561"/>
              <a:gd name="connsiteX2" fmla="*/ 2383452 w 2511150"/>
              <a:gd name="connsiteY2" fmla="*/ 2540211 h 2546561"/>
              <a:gd name="connsiteX3" fmla="*/ 6350 w 2511150"/>
              <a:gd name="connsiteY3" fmla="*/ 1769388 h 2546561"/>
              <a:gd name="connsiteX4" fmla="*/ 127697 w 2511150"/>
              <a:gd name="connsiteY4" fmla="*/ 6350 h 25465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1150" h="2546561">
                <a:moveTo>
                  <a:pt x="127697" y="6350"/>
                </a:moveTo>
                <a:lnTo>
                  <a:pt x="2504800" y="777172"/>
                </a:lnTo>
                <a:lnTo>
                  <a:pt x="2383452" y="2540211"/>
                </a:lnTo>
                <a:lnTo>
                  <a:pt x="6350" y="1769388"/>
                </a:lnTo>
                <a:lnTo>
                  <a:pt x="12769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94019" y="2603400"/>
            <a:ext cx="1787295" cy="2272545"/>
          </a:xfrm>
          <a:custGeom>
            <a:avLst/>
            <a:gdLst>
              <a:gd name="connsiteX0" fmla="*/ 1787295 w 1787295"/>
              <a:gd name="connsiteY0" fmla="*/ 0 h 2272545"/>
              <a:gd name="connsiteX1" fmla="*/ 1666083 w 1787295"/>
              <a:gd name="connsiteY1" fmla="*/ 1762028 h 2272545"/>
              <a:gd name="connsiteX2" fmla="*/ 0 w 1787295"/>
              <a:gd name="connsiteY2" fmla="*/ 2272545 h 2272545"/>
              <a:gd name="connsiteX3" fmla="*/ 82628 w 1787295"/>
              <a:gd name="connsiteY3" fmla="*/ 1323616 h 2272545"/>
              <a:gd name="connsiteX4" fmla="*/ 1787295 w 1787295"/>
              <a:gd name="connsiteY4" fmla="*/ 0 h 2272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7295" h="2272545">
                <a:moveTo>
                  <a:pt x="1787295" y="0"/>
                </a:moveTo>
                <a:lnTo>
                  <a:pt x="1666083" y="1762028"/>
                </a:lnTo>
                <a:lnTo>
                  <a:pt x="0" y="2272545"/>
                </a:lnTo>
                <a:lnTo>
                  <a:pt x="82628" y="1323616"/>
                </a:lnTo>
                <a:lnTo>
                  <a:pt x="1787295" y="0"/>
                </a:lnTo>
              </a:path>
            </a:pathLst>
          </a:custGeom>
          <a:solidFill>
            <a:srgbClr val="7ff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87670" y="2597050"/>
            <a:ext cx="1799994" cy="2285246"/>
          </a:xfrm>
          <a:custGeom>
            <a:avLst/>
            <a:gdLst>
              <a:gd name="connsiteX0" fmla="*/ 1793644 w 1799994"/>
              <a:gd name="connsiteY0" fmla="*/ 6350 h 2285246"/>
              <a:gd name="connsiteX1" fmla="*/ 1672433 w 1799994"/>
              <a:gd name="connsiteY1" fmla="*/ 1768378 h 2285246"/>
              <a:gd name="connsiteX2" fmla="*/ 6350 w 1799994"/>
              <a:gd name="connsiteY2" fmla="*/ 2278896 h 2285246"/>
              <a:gd name="connsiteX3" fmla="*/ 88977 w 1799994"/>
              <a:gd name="connsiteY3" fmla="*/ 1329968 h 2285246"/>
              <a:gd name="connsiteX4" fmla="*/ 1793644 w 1799994"/>
              <a:gd name="connsiteY4" fmla="*/ 6350 h 22852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994" h="2285246">
                <a:moveTo>
                  <a:pt x="1793644" y="6350"/>
                </a:moveTo>
                <a:lnTo>
                  <a:pt x="1672433" y="1768378"/>
                </a:lnTo>
                <a:lnTo>
                  <a:pt x="6350" y="2278896"/>
                </a:lnTo>
                <a:lnTo>
                  <a:pt x="88977" y="1329968"/>
                </a:lnTo>
                <a:lnTo>
                  <a:pt x="179364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60215" y="3509290"/>
            <a:ext cx="1343892" cy="1368182"/>
          </a:xfrm>
          <a:custGeom>
            <a:avLst/>
            <a:gdLst>
              <a:gd name="connsiteX0" fmla="*/ 67682 w 1343892"/>
              <a:gd name="connsiteY0" fmla="*/ 0 h 1368182"/>
              <a:gd name="connsiteX1" fmla="*/ 1343892 w 1343892"/>
              <a:gd name="connsiteY1" fmla="*/ 413835 h 1368182"/>
              <a:gd name="connsiteX2" fmla="*/ 1276210 w 1343892"/>
              <a:gd name="connsiteY2" fmla="*/ 1368182 h 1368182"/>
              <a:gd name="connsiteX3" fmla="*/ 0 w 1343892"/>
              <a:gd name="connsiteY3" fmla="*/ 954346 h 1368182"/>
              <a:gd name="connsiteX4" fmla="*/ 67682 w 1343892"/>
              <a:gd name="connsiteY4" fmla="*/ 0 h 13681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3892" h="1368182">
                <a:moveTo>
                  <a:pt x="67682" y="0"/>
                </a:moveTo>
                <a:lnTo>
                  <a:pt x="1343892" y="413835"/>
                </a:lnTo>
                <a:lnTo>
                  <a:pt x="1276210" y="1368182"/>
                </a:lnTo>
                <a:lnTo>
                  <a:pt x="0" y="954346"/>
                </a:lnTo>
                <a:lnTo>
                  <a:pt x="67682" y="0"/>
                </a:lnTo>
              </a:path>
            </a:pathLst>
          </a:custGeom>
          <a:solidFill>
            <a:srgbClr val="7ff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53865" y="3502940"/>
            <a:ext cx="1356592" cy="1380883"/>
          </a:xfrm>
          <a:custGeom>
            <a:avLst/>
            <a:gdLst>
              <a:gd name="connsiteX0" fmla="*/ 74032 w 1356592"/>
              <a:gd name="connsiteY0" fmla="*/ 6350 h 1380883"/>
              <a:gd name="connsiteX1" fmla="*/ 1350242 w 1356592"/>
              <a:gd name="connsiteY1" fmla="*/ 420186 h 1380883"/>
              <a:gd name="connsiteX2" fmla="*/ 1282560 w 1356592"/>
              <a:gd name="connsiteY2" fmla="*/ 1374533 h 1380883"/>
              <a:gd name="connsiteX3" fmla="*/ 6350 w 1356592"/>
              <a:gd name="connsiteY3" fmla="*/ 960696 h 1380883"/>
              <a:gd name="connsiteX4" fmla="*/ 74032 w 1356592"/>
              <a:gd name="connsiteY4" fmla="*/ 6350 h 1380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6592" h="1380883">
                <a:moveTo>
                  <a:pt x="74032" y="6350"/>
                </a:moveTo>
                <a:lnTo>
                  <a:pt x="1350242" y="420186"/>
                </a:lnTo>
                <a:lnTo>
                  <a:pt x="1282560" y="1374533"/>
                </a:lnTo>
                <a:lnTo>
                  <a:pt x="6350" y="960696"/>
                </a:lnTo>
                <a:lnTo>
                  <a:pt x="7403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4103" y="1833044"/>
            <a:ext cx="2927767" cy="2095238"/>
          </a:xfrm>
          <a:custGeom>
            <a:avLst/>
            <a:gdLst>
              <a:gd name="connsiteX0" fmla="*/ 550886 w 2927767"/>
              <a:gd name="connsiteY0" fmla="*/ 0 h 2095238"/>
              <a:gd name="connsiteX1" fmla="*/ 2927767 w 2927767"/>
              <a:gd name="connsiteY1" fmla="*/ 770750 h 2095238"/>
              <a:gd name="connsiteX2" fmla="*/ 1222396 w 2927767"/>
              <a:gd name="connsiteY2" fmla="*/ 2095238 h 2095238"/>
              <a:gd name="connsiteX3" fmla="*/ 0 w 2927767"/>
              <a:gd name="connsiteY3" fmla="*/ 1698850 h 2095238"/>
              <a:gd name="connsiteX4" fmla="*/ 550886 w 2927767"/>
              <a:gd name="connsiteY4" fmla="*/ 0 h 2095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27767" h="2095238">
                <a:moveTo>
                  <a:pt x="550886" y="0"/>
                </a:moveTo>
                <a:lnTo>
                  <a:pt x="2927767" y="770750"/>
                </a:lnTo>
                <a:lnTo>
                  <a:pt x="1222396" y="2095238"/>
                </a:lnTo>
                <a:lnTo>
                  <a:pt x="0" y="1698850"/>
                </a:lnTo>
                <a:lnTo>
                  <a:pt x="550886" y="0"/>
                </a:lnTo>
              </a:path>
            </a:pathLst>
          </a:custGeom>
          <a:solidFill>
            <a:srgbClr val="7ff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47753" y="1826694"/>
            <a:ext cx="2940468" cy="2107938"/>
          </a:xfrm>
          <a:custGeom>
            <a:avLst/>
            <a:gdLst>
              <a:gd name="connsiteX0" fmla="*/ 557236 w 2940468"/>
              <a:gd name="connsiteY0" fmla="*/ 6350 h 2107938"/>
              <a:gd name="connsiteX1" fmla="*/ 2934118 w 2940468"/>
              <a:gd name="connsiteY1" fmla="*/ 777100 h 2107938"/>
              <a:gd name="connsiteX2" fmla="*/ 1228746 w 2940468"/>
              <a:gd name="connsiteY2" fmla="*/ 2101588 h 2107938"/>
              <a:gd name="connsiteX3" fmla="*/ 6350 w 2940468"/>
              <a:gd name="connsiteY3" fmla="*/ 1705201 h 2107938"/>
              <a:gd name="connsiteX4" fmla="*/ 557236 w 2940468"/>
              <a:gd name="connsiteY4" fmla="*/ 6350 h 2107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40468" h="2107938">
                <a:moveTo>
                  <a:pt x="557236" y="6350"/>
                </a:moveTo>
                <a:lnTo>
                  <a:pt x="2934118" y="777100"/>
                </a:lnTo>
                <a:lnTo>
                  <a:pt x="1228746" y="2101588"/>
                </a:lnTo>
                <a:lnTo>
                  <a:pt x="6350" y="1705201"/>
                </a:lnTo>
                <a:lnTo>
                  <a:pt x="55723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0846" y="1832016"/>
            <a:ext cx="632994" cy="2646850"/>
          </a:xfrm>
          <a:custGeom>
            <a:avLst/>
            <a:gdLst>
              <a:gd name="connsiteX0" fmla="*/ 632994 w 632994"/>
              <a:gd name="connsiteY0" fmla="*/ 0 h 2646850"/>
              <a:gd name="connsiteX1" fmla="*/ 512178 w 632994"/>
              <a:gd name="connsiteY1" fmla="*/ 1762156 h 2646850"/>
              <a:gd name="connsiteX2" fmla="*/ 0 w 632994"/>
              <a:gd name="connsiteY2" fmla="*/ 2646850 h 2646850"/>
              <a:gd name="connsiteX3" fmla="*/ 82430 w 632994"/>
              <a:gd name="connsiteY3" fmla="*/ 1697857 h 2646850"/>
              <a:gd name="connsiteX4" fmla="*/ 632994 w 632994"/>
              <a:gd name="connsiteY4" fmla="*/ 0 h 264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994" h="2646850">
                <a:moveTo>
                  <a:pt x="632994" y="0"/>
                </a:moveTo>
                <a:lnTo>
                  <a:pt x="512178" y="1762156"/>
                </a:lnTo>
                <a:lnTo>
                  <a:pt x="0" y="2646850"/>
                </a:lnTo>
                <a:lnTo>
                  <a:pt x="82430" y="1697857"/>
                </a:lnTo>
                <a:lnTo>
                  <a:pt x="632994" y="0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64496" y="1825667"/>
            <a:ext cx="645695" cy="2659550"/>
          </a:xfrm>
          <a:custGeom>
            <a:avLst/>
            <a:gdLst>
              <a:gd name="connsiteX0" fmla="*/ 639345 w 645695"/>
              <a:gd name="connsiteY0" fmla="*/ 6350 h 2659550"/>
              <a:gd name="connsiteX1" fmla="*/ 518528 w 645695"/>
              <a:gd name="connsiteY1" fmla="*/ 1768506 h 2659550"/>
              <a:gd name="connsiteX2" fmla="*/ 6350 w 645695"/>
              <a:gd name="connsiteY2" fmla="*/ 2653200 h 2659550"/>
              <a:gd name="connsiteX3" fmla="*/ 88781 w 645695"/>
              <a:gd name="connsiteY3" fmla="*/ 1704208 h 2659550"/>
              <a:gd name="connsiteX4" fmla="*/ 639345 w 645695"/>
              <a:gd name="connsiteY4" fmla="*/ 6350 h 2659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5695" h="2659550">
                <a:moveTo>
                  <a:pt x="639345" y="6350"/>
                </a:moveTo>
                <a:lnTo>
                  <a:pt x="518528" y="1768506"/>
                </a:lnTo>
                <a:lnTo>
                  <a:pt x="6350" y="2653200"/>
                </a:lnTo>
                <a:lnTo>
                  <a:pt x="88781" y="1704208"/>
                </a:lnTo>
                <a:lnTo>
                  <a:pt x="63934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2916" y="1833820"/>
            <a:ext cx="1270079" cy="3658673"/>
          </a:xfrm>
          <a:custGeom>
            <a:avLst/>
            <a:gdLst>
              <a:gd name="connsiteX0" fmla="*/ 1263729 w 1270079"/>
              <a:gd name="connsiteY0" fmla="*/ 6350 h 3658673"/>
              <a:gd name="connsiteX1" fmla="*/ 6350 w 1270079"/>
              <a:gd name="connsiteY1" fmla="*/ 3652323 h 36586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79" h="3658673">
                <a:moveTo>
                  <a:pt x="1263729" y="6350"/>
                </a:moveTo>
                <a:lnTo>
                  <a:pt x="6350" y="3652323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5255" y="5462131"/>
            <a:ext cx="48023" cy="48024"/>
          </a:xfrm>
          <a:custGeom>
            <a:avLst/>
            <a:gdLst>
              <a:gd name="connsiteX0" fmla="*/ 0 w 48023"/>
              <a:gd name="connsiteY0" fmla="*/ 15731 h 48024"/>
              <a:gd name="connsiteX1" fmla="*/ 0 w 48023"/>
              <a:gd name="connsiteY1" fmla="*/ 15731 h 48024"/>
              <a:gd name="connsiteX2" fmla="*/ 15730 w 48023"/>
              <a:gd name="connsiteY2" fmla="*/ 48024 h 48024"/>
              <a:gd name="connsiteX3" fmla="*/ 48023 w 48023"/>
              <a:gd name="connsiteY3" fmla="*/ 32293 h 48024"/>
              <a:gd name="connsiteX4" fmla="*/ 32292 w 48023"/>
              <a:gd name="connsiteY4" fmla="*/ 0 h 48024"/>
              <a:gd name="connsiteX5" fmla="*/ 0 w 48023"/>
              <a:gd name="connsiteY5" fmla="*/ 15731 h 48024"/>
              <a:gd name="connsiteX6" fmla="*/ 0 w 48023"/>
              <a:gd name="connsiteY6" fmla="*/ 15731 h 48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023" h="48024">
                <a:moveTo>
                  <a:pt x="0" y="15731"/>
                </a:moveTo>
                <a:lnTo>
                  <a:pt x="0" y="15731"/>
                </a:lnTo>
                <a:cubicBezTo>
                  <a:pt x="-4574" y="28992"/>
                  <a:pt x="2468" y="43451"/>
                  <a:pt x="15730" y="48024"/>
                </a:cubicBezTo>
                <a:cubicBezTo>
                  <a:pt x="28992" y="52598"/>
                  <a:pt x="43450" y="45554"/>
                  <a:pt x="48023" y="32293"/>
                </a:cubicBezTo>
                <a:cubicBezTo>
                  <a:pt x="52596" y="19032"/>
                  <a:pt x="45554" y="4572"/>
                  <a:pt x="32292" y="0"/>
                </a:cubicBezTo>
                <a:cubicBezTo>
                  <a:pt x="19031" y="-4573"/>
                  <a:pt x="4573" y="2470"/>
                  <a:pt x="0" y="15731"/>
                </a:cubicBezTo>
                <a:cubicBezTo>
                  <a:pt x="0" y="15731"/>
                  <a:pt x="0" y="15731"/>
                  <a:pt x="0" y="15731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7378" y="4873515"/>
            <a:ext cx="870394" cy="290824"/>
          </a:xfrm>
          <a:custGeom>
            <a:avLst/>
            <a:gdLst>
              <a:gd name="connsiteX0" fmla="*/ 6350 w 870394"/>
              <a:gd name="connsiteY0" fmla="*/ 6350 h 290824"/>
              <a:gd name="connsiteX1" fmla="*/ 864044 w 870394"/>
              <a:gd name="connsiteY1" fmla="*/ 284474 h 290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0394" h="290824">
                <a:moveTo>
                  <a:pt x="6350" y="6350"/>
                </a:moveTo>
                <a:lnTo>
                  <a:pt x="864044" y="284474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41348" y="5106078"/>
            <a:ext cx="84236" cy="72483"/>
          </a:xfrm>
          <a:custGeom>
            <a:avLst/>
            <a:gdLst>
              <a:gd name="connsiteX0" fmla="*/ 23503 w 84236"/>
              <a:gd name="connsiteY0" fmla="*/ 0 h 72483"/>
              <a:gd name="connsiteX1" fmla="*/ 84236 w 84236"/>
              <a:gd name="connsiteY1" fmla="*/ 59745 h 72483"/>
              <a:gd name="connsiteX2" fmla="*/ 0 w 84236"/>
              <a:gd name="connsiteY2" fmla="*/ 72483 h 72483"/>
              <a:gd name="connsiteX3" fmla="*/ 23503 w 84236"/>
              <a:gd name="connsiteY3" fmla="*/ 0 h 72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4236" h="72483">
                <a:moveTo>
                  <a:pt x="23503" y="0"/>
                </a:moveTo>
                <a:lnTo>
                  <a:pt x="84236" y="59745"/>
                </a:lnTo>
                <a:lnTo>
                  <a:pt x="0" y="72483"/>
                </a:lnTo>
                <a:lnTo>
                  <a:pt x="23503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3491" y="4360508"/>
            <a:ext cx="871982" cy="291339"/>
          </a:xfrm>
          <a:custGeom>
            <a:avLst/>
            <a:gdLst>
              <a:gd name="connsiteX0" fmla="*/ 6350 w 871982"/>
              <a:gd name="connsiteY0" fmla="*/ 6350 h 291339"/>
              <a:gd name="connsiteX1" fmla="*/ 865632 w 871982"/>
              <a:gd name="connsiteY1" fmla="*/ 284989 h 291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1982" h="291339">
                <a:moveTo>
                  <a:pt x="6350" y="6350"/>
                </a:moveTo>
                <a:lnTo>
                  <a:pt x="865632" y="284989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59048" y="4593584"/>
            <a:ext cx="84236" cy="72485"/>
          </a:xfrm>
          <a:custGeom>
            <a:avLst/>
            <a:gdLst>
              <a:gd name="connsiteX0" fmla="*/ 23503 w 84236"/>
              <a:gd name="connsiteY0" fmla="*/ 0 h 72485"/>
              <a:gd name="connsiteX1" fmla="*/ 84236 w 84236"/>
              <a:gd name="connsiteY1" fmla="*/ 59747 h 72485"/>
              <a:gd name="connsiteX2" fmla="*/ 0 w 84236"/>
              <a:gd name="connsiteY2" fmla="*/ 72485 h 72485"/>
              <a:gd name="connsiteX3" fmla="*/ 23503 w 84236"/>
              <a:gd name="connsiteY3" fmla="*/ 0 h 72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4236" h="72485">
                <a:moveTo>
                  <a:pt x="23503" y="0"/>
                </a:moveTo>
                <a:lnTo>
                  <a:pt x="84236" y="59747"/>
                </a:lnTo>
                <a:lnTo>
                  <a:pt x="0" y="72485"/>
                </a:lnTo>
                <a:lnTo>
                  <a:pt x="23503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1217" y="3596285"/>
            <a:ext cx="2888750" cy="1280185"/>
          </a:xfrm>
          <a:custGeom>
            <a:avLst/>
            <a:gdLst>
              <a:gd name="connsiteX0" fmla="*/ 511750 w 2888750"/>
              <a:gd name="connsiteY0" fmla="*/ 0 h 1280185"/>
              <a:gd name="connsiteX1" fmla="*/ 2888750 w 2888750"/>
              <a:gd name="connsiteY1" fmla="*/ 770789 h 1280185"/>
              <a:gd name="connsiteX2" fmla="*/ 1222458 w 2888750"/>
              <a:gd name="connsiteY2" fmla="*/ 1280185 h 1280185"/>
              <a:gd name="connsiteX3" fmla="*/ 0 w 2888750"/>
              <a:gd name="connsiteY3" fmla="*/ 883779 h 1280185"/>
              <a:gd name="connsiteX4" fmla="*/ 511750 w 2888750"/>
              <a:gd name="connsiteY4" fmla="*/ 0 h 12801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88750" h="1280185">
                <a:moveTo>
                  <a:pt x="511750" y="0"/>
                </a:moveTo>
                <a:lnTo>
                  <a:pt x="2888750" y="770789"/>
                </a:lnTo>
                <a:lnTo>
                  <a:pt x="1222458" y="1280185"/>
                </a:lnTo>
                <a:lnTo>
                  <a:pt x="0" y="883779"/>
                </a:lnTo>
                <a:lnTo>
                  <a:pt x="511750" y="0"/>
                </a:lnTo>
              </a:path>
            </a:pathLst>
          </a:custGeom>
          <a:solidFill>
            <a:srgbClr val="4cff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64867" y="3589935"/>
            <a:ext cx="2901451" cy="1292885"/>
          </a:xfrm>
          <a:custGeom>
            <a:avLst/>
            <a:gdLst>
              <a:gd name="connsiteX0" fmla="*/ 518099 w 2901451"/>
              <a:gd name="connsiteY0" fmla="*/ 6350 h 1292885"/>
              <a:gd name="connsiteX1" fmla="*/ 2895100 w 2901451"/>
              <a:gd name="connsiteY1" fmla="*/ 777139 h 1292885"/>
              <a:gd name="connsiteX2" fmla="*/ 1228807 w 2901451"/>
              <a:gd name="connsiteY2" fmla="*/ 1286535 h 1292885"/>
              <a:gd name="connsiteX3" fmla="*/ 6350 w 2901451"/>
              <a:gd name="connsiteY3" fmla="*/ 890129 h 1292885"/>
              <a:gd name="connsiteX4" fmla="*/ 518099 w 2901451"/>
              <a:gd name="connsiteY4" fmla="*/ 6350 h 1292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1451" h="1292885">
                <a:moveTo>
                  <a:pt x="518099" y="6350"/>
                </a:moveTo>
                <a:lnTo>
                  <a:pt x="2895100" y="777139"/>
                </a:lnTo>
                <a:lnTo>
                  <a:pt x="1228807" y="1286535"/>
                </a:lnTo>
                <a:lnTo>
                  <a:pt x="6350" y="890129"/>
                </a:lnTo>
                <a:lnTo>
                  <a:pt x="51809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1288" y="2597020"/>
            <a:ext cx="3646961" cy="2887922"/>
          </a:xfrm>
          <a:custGeom>
            <a:avLst/>
            <a:gdLst>
              <a:gd name="connsiteX0" fmla="*/ 3640611 w 3646961"/>
              <a:gd name="connsiteY0" fmla="*/ 6350 h 2887922"/>
              <a:gd name="connsiteX1" fmla="*/ 6350 w 3646961"/>
              <a:gd name="connsiteY1" fmla="*/ 2881572 h 288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46961" h="2887922">
                <a:moveTo>
                  <a:pt x="3640611" y="6350"/>
                </a:moveTo>
                <a:lnTo>
                  <a:pt x="6350" y="2881572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22409" y="5453364"/>
            <a:ext cx="50457" cy="50457"/>
          </a:xfrm>
          <a:custGeom>
            <a:avLst/>
            <a:gdLst>
              <a:gd name="connsiteX0" fmla="*/ 9469 w 50457"/>
              <a:gd name="connsiteY0" fmla="*/ 5308 h 50457"/>
              <a:gd name="connsiteX1" fmla="*/ 9469 w 50457"/>
              <a:gd name="connsiteY1" fmla="*/ 5308 h 50457"/>
              <a:gd name="connsiteX2" fmla="*/ 5309 w 50457"/>
              <a:gd name="connsiteY2" fmla="*/ 40988 h 50457"/>
              <a:gd name="connsiteX3" fmla="*/ 40988 w 50457"/>
              <a:gd name="connsiteY3" fmla="*/ 45148 h 50457"/>
              <a:gd name="connsiteX4" fmla="*/ 45149 w 50457"/>
              <a:gd name="connsiteY4" fmla="*/ 9469 h 50457"/>
              <a:gd name="connsiteX5" fmla="*/ 9469 w 50457"/>
              <a:gd name="connsiteY5" fmla="*/ 5308 h 50457"/>
              <a:gd name="connsiteX6" fmla="*/ 9469 w 50457"/>
              <a:gd name="connsiteY6" fmla="*/ 5308 h 50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457" h="50457">
                <a:moveTo>
                  <a:pt x="9469" y="5308"/>
                </a:moveTo>
                <a:lnTo>
                  <a:pt x="9469" y="5308"/>
                </a:lnTo>
                <a:cubicBezTo>
                  <a:pt x="-1532" y="14013"/>
                  <a:pt x="-3393" y="29987"/>
                  <a:pt x="5309" y="40988"/>
                </a:cubicBezTo>
                <a:cubicBezTo>
                  <a:pt x="14012" y="51990"/>
                  <a:pt x="29986" y="53852"/>
                  <a:pt x="40988" y="45148"/>
                </a:cubicBezTo>
                <a:cubicBezTo>
                  <a:pt x="51989" y="36445"/>
                  <a:pt x="53852" y="20471"/>
                  <a:pt x="45149" y="9469"/>
                </a:cubicBezTo>
                <a:cubicBezTo>
                  <a:pt x="36444" y="-1531"/>
                  <a:pt x="20470" y="-3394"/>
                  <a:pt x="9469" y="5308"/>
                </a:cubicBezTo>
                <a:cubicBezTo>
                  <a:pt x="9469" y="5308"/>
                  <a:pt x="9469" y="5308"/>
                  <a:pt x="9469" y="5308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63700" y="5562601"/>
            <a:ext cx="838200" cy="381000"/>
          </a:xfrm>
          <a:custGeom>
            <a:avLst/>
            <a:gdLst>
              <a:gd name="connsiteX0" fmla="*/ 152400 w 838200"/>
              <a:gd name="connsiteY0" fmla="*/ 0 h 381000"/>
              <a:gd name="connsiteX1" fmla="*/ 838200 w 838200"/>
              <a:gd name="connsiteY1" fmla="*/ 254000 h 381000"/>
              <a:gd name="connsiteX2" fmla="*/ 685800 w 838200"/>
              <a:gd name="connsiteY2" fmla="*/ 381000 h 381000"/>
              <a:gd name="connsiteX3" fmla="*/ 0 w 838200"/>
              <a:gd name="connsiteY3" fmla="*/ 127000 h 381000"/>
              <a:gd name="connsiteX4" fmla="*/ 152400 w 838200"/>
              <a:gd name="connsiteY4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381000">
                <a:moveTo>
                  <a:pt x="152400" y="0"/>
                </a:moveTo>
                <a:lnTo>
                  <a:pt x="838200" y="254000"/>
                </a:lnTo>
                <a:lnTo>
                  <a:pt x="685800" y="381000"/>
                </a:lnTo>
                <a:lnTo>
                  <a:pt x="0" y="127000"/>
                </a:lnTo>
                <a:lnTo>
                  <a:pt x="152400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57350" y="5556251"/>
            <a:ext cx="850899" cy="393700"/>
          </a:xfrm>
          <a:custGeom>
            <a:avLst/>
            <a:gdLst>
              <a:gd name="connsiteX0" fmla="*/ 158750 w 850899"/>
              <a:gd name="connsiteY0" fmla="*/ 6350 h 393700"/>
              <a:gd name="connsiteX1" fmla="*/ 844549 w 850899"/>
              <a:gd name="connsiteY1" fmla="*/ 260350 h 393700"/>
              <a:gd name="connsiteX2" fmla="*/ 692149 w 850899"/>
              <a:gd name="connsiteY2" fmla="*/ 387350 h 393700"/>
              <a:gd name="connsiteX3" fmla="*/ 6350 w 850899"/>
              <a:gd name="connsiteY3" fmla="*/ 133350 h 393700"/>
              <a:gd name="connsiteX4" fmla="*/ 158750 w 850899"/>
              <a:gd name="connsiteY4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899" h="393700">
                <a:moveTo>
                  <a:pt x="158750" y="6350"/>
                </a:moveTo>
                <a:lnTo>
                  <a:pt x="844549" y="260350"/>
                </a:lnTo>
                <a:lnTo>
                  <a:pt x="692149" y="387350"/>
                </a:lnTo>
                <a:lnTo>
                  <a:pt x="6350" y="133350"/>
                </a:lnTo>
                <a:lnTo>
                  <a:pt x="1587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5181601"/>
            <a:ext cx="152400" cy="507999"/>
          </a:xfrm>
          <a:custGeom>
            <a:avLst/>
            <a:gdLst>
              <a:gd name="connsiteX0" fmla="*/ 0 w 152400"/>
              <a:gd name="connsiteY0" fmla="*/ 127000 h 507999"/>
              <a:gd name="connsiteX1" fmla="*/ 152400 w 152400"/>
              <a:gd name="connsiteY1" fmla="*/ 0 h 507999"/>
              <a:gd name="connsiteX2" fmla="*/ 152400 w 152400"/>
              <a:gd name="connsiteY2" fmla="*/ 381000 h 507999"/>
              <a:gd name="connsiteX3" fmla="*/ 0 w 152400"/>
              <a:gd name="connsiteY3" fmla="*/ 507999 h 507999"/>
              <a:gd name="connsiteX4" fmla="*/ 0 w 152400"/>
              <a:gd name="connsiteY4" fmla="*/ 190500 h 507999"/>
              <a:gd name="connsiteX5" fmla="*/ 0 w 152400"/>
              <a:gd name="connsiteY5" fmla="*/ 127000 h 507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52400" h="507999">
                <a:moveTo>
                  <a:pt x="0" y="127000"/>
                </a:moveTo>
                <a:lnTo>
                  <a:pt x="152400" y="0"/>
                </a:lnTo>
                <a:lnTo>
                  <a:pt x="152400" y="381000"/>
                </a:lnTo>
                <a:lnTo>
                  <a:pt x="0" y="507999"/>
                </a:lnTo>
                <a:lnTo>
                  <a:pt x="0" y="190500"/>
                </a:lnTo>
                <a:lnTo>
                  <a:pt x="0" y="12700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0050" y="5175251"/>
            <a:ext cx="165100" cy="520700"/>
          </a:xfrm>
          <a:custGeom>
            <a:avLst/>
            <a:gdLst>
              <a:gd name="connsiteX0" fmla="*/ 6350 w 165100"/>
              <a:gd name="connsiteY0" fmla="*/ 133350 h 520700"/>
              <a:gd name="connsiteX1" fmla="*/ 158750 w 165100"/>
              <a:gd name="connsiteY1" fmla="*/ 6350 h 520700"/>
              <a:gd name="connsiteX2" fmla="*/ 158750 w 165100"/>
              <a:gd name="connsiteY2" fmla="*/ 387350 h 520700"/>
              <a:gd name="connsiteX3" fmla="*/ 6350 w 165100"/>
              <a:gd name="connsiteY3" fmla="*/ 514350 h 520700"/>
              <a:gd name="connsiteX4" fmla="*/ 6350 w 165100"/>
              <a:gd name="connsiteY4" fmla="*/ 196850 h 520700"/>
              <a:gd name="connsiteX5" fmla="*/ 6350 w 165100"/>
              <a:gd name="connsiteY5" fmla="*/ 13335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100" h="520700">
                <a:moveTo>
                  <a:pt x="6350" y="133350"/>
                </a:moveTo>
                <a:lnTo>
                  <a:pt x="158750" y="6350"/>
                </a:lnTo>
                <a:lnTo>
                  <a:pt x="158750" y="387350"/>
                </a:lnTo>
                <a:lnTo>
                  <a:pt x="6350" y="514350"/>
                </a:lnTo>
                <a:lnTo>
                  <a:pt x="6350" y="196850"/>
                </a:lnTo>
                <a:lnTo>
                  <a:pt x="6350" y="133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28800" y="5181601"/>
            <a:ext cx="685800" cy="634999"/>
          </a:xfrm>
          <a:custGeom>
            <a:avLst/>
            <a:gdLst>
              <a:gd name="connsiteX0" fmla="*/ 0 w 685800"/>
              <a:gd name="connsiteY0" fmla="*/ 0 h 634999"/>
              <a:gd name="connsiteX1" fmla="*/ 0 w 685800"/>
              <a:gd name="connsiteY1" fmla="*/ 381000 h 634999"/>
              <a:gd name="connsiteX2" fmla="*/ 685800 w 685800"/>
              <a:gd name="connsiteY2" fmla="*/ 634999 h 634999"/>
              <a:gd name="connsiteX3" fmla="*/ 685800 w 685800"/>
              <a:gd name="connsiteY3" fmla="*/ 317500 h 634999"/>
              <a:gd name="connsiteX4" fmla="*/ 685800 w 685800"/>
              <a:gd name="connsiteY4" fmla="*/ 254000 h 634999"/>
              <a:gd name="connsiteX5" fmla="*/ 0 w 685800"/>
              <a:gd name="connsiteY5" fmla="*/ 0 h 634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34999">
                <a:moveTo>
                  <a:pt x="0" y="0"/>
                </a:moveTo>
                <a:lnTo>
                  <a:pt x="0" y="381000"/>
                </a:lnTo>
                <a:lnTo>
                  <a:pt x="685800" y="634999"/>
                </a:lnTo>
                <a:lnTo>
                  <a:pt x="685800" y="317500"/>
                </a:lnTo>
                <a:lnTo>
                  <a:pt x="685800" y="254000"/>
                </a:lnTo>
                <a:lnTo>
                  <a:pt x="0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22450" y="5175251"/>
            <a:ext cx="698499" cy="647700"/>
          </a:xfrm>
          <a:custGeom>
            <a:avLst/>
            <a:gdLst>
              <a:gd name="connsiteX0" fmla="*/ 6350 w 698499"/>
              <a:gd name="connsiteY0" fmla="*/ 6350 h 647700"/>
              <a:gd name="connsiteX1" fmla="*/ 6350 w 698499"/>
              <a:gd name="connsiteY1" fmla="*/ 387350 h 647700"/>
              <a:gd name="connsiteX2" fmla="*/ 692149 w 698499"/>
              <a:gd name="connsiteY2" fmla="*/ 641350 h 647700"/>
              <a:gd name="connsiteX3" fmla="*/ 692149 w 698499"/>
              <a:gd name="connsiteY3" fmla="*/ 323850 h 647700"/>
              <a:gd name="connsiteX4" fmla="*/ 692149 w 698499"/>
              <a:gd name="connsiteY4" fmla="*/ 260350 h 647700"/>
              <a:gd name="connsiteX5" fmla="*/ 6350 w 698499"/>
              <a:gd name="connsiteY5" fmla="*/ 63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499" h="647700">
                <a:moveTo>
                  <a:pt x="6350" y="6350"/>
                </a:moveTo>
                <a:lnTo>
                  <a:pt x="6350" y="387350"/>
                </a:lnTo>
                <a:lnTo>
                  <a:pt x="692149" y="641350"/>
                </a:lnTo>
                <a:lnTo>
                  <a:pt x="692149" y="323850"/>
                </a:lnTo>
                <a:lnTo>
                  <a:pt x="692149" y="260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5308601"/>
            <a:ext cx="685800" cy="634999"/>
          </a:xfrm>
          <a:custGeom>
            <a:avLst/>
            <a:gdLst>
              <a:gd name="connsiteX0" fmla="*/ 0 w 685800"/>
              <a:gd name="connsiteY0" fmla="*/ 0 h 634999"/>
              <a:gd name="connsiteX1" fmla="*/ 0 w 685800"/>
              <a:gd name="connsiteY1" fmla="*/ 380999 h 634999"/>
              <a:gd name="connsiteX2" fmla="*/ 685800 w 685800"/>
              <a:gd name="connsiteY2" fmla="*/ 634999 h 634999"/>
              <a:gd name="connsiteX3" fmla="*/ 685800 w 685800"/>
              <a:gd name="connsiteY3" fmla="*/ 317499 h 634999"/>
              <a:gd name="connsiteX4" fmla="*/ 685800 w 685800"/>
              <a:gd name="connsiteY4" fmla="*/ 254000 h 634999"/>
              <a:gd name="connsiteX5" fmla="*/ 0 w 685800"/>
              <a:gd name="connsiteY5" fmla="*/ 0 h 634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85800" h="634999">
                <a:moveTo>
                  <a:pt x="0" y="0"/>
                </a:moveTo>
                <a:lnTo>
                  <a:pt x="0" y="380999"/>
                </a:lnTo>
                <a:lnTo>
                  <a:pt x="685800" y="634999"/>
                </a:lnTo>
                <a:lnTo>
                  <a:pt x="685800" y="317499"/>
                </a:lnTo>
                <a:lnTo>
                  <a:pt x="685800" y="254000"/>
                </a:lnTo>
                <a:lnTo>
                  <a:pt x="0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0050" y="5302251"/>
            <a:ext cx="698499" cy="647700"/>
          </a:xfrm>
          <a:custGeom>
            <a:avLst/>
            <a:gdLst>
              <a:gd name="connsiteX0" fmla="*/ 6350 w 698499"/>
              <a:gd name="connsiteY0" fmla="*/ 6350 h 647700"/>
              <a:gd name="connsiteX1" fmla="*/ 6350 w 698499"/>
              <a:gd name="connsiteY1" fmla="*/ 387350 h 647700"/>
              <a:gd name="connsiteX2" fmla="*/ 692149 w 698499"/>
              <a:gd name="connsiteY2" fmla="*/ 641350 h 647700"/>
              <a:gd name="connsiteX3" fmla="*/ 692149 w 698499"/>
              <a:gd name="connsiteY3" fmla="*/ 323850 h 647700"/>
              <a:gd name="connsiteX4" fmla="*/ 692149 w 698499"/>
              <a:gd name="connsiteY4" fmla="*/ 260350 h 647700"/>
              <a:gd name="connsiteX5" fmla="*/ 6350 w 698499"/>
              <a:gd name="connsiteY5" fmla="*/ 63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698499" h="647700">
                <a:moveTo>
                  <a:pt x="6350" y="6350"/>
                </a:moveTo>
                <a:lnTo>
                  <a:pt x="6350" y="387350"/>
                </a:lnTo>
                <a:lnTo>
                  <a:pt x="692149" y="641350"/>
                </a:lnTo>
                <a:lnTo>
                  <a:pt x="692149" y="323850"/>
                </a:lnTo>
                <a:lnTo>
                  <a:pt x="692149" y="260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62200" y="5435601"/>
            <a:ext cx="152400" cy="508000"/>
          </a:xfrm>
          <a:custGeom>
            <a:avLst/>
            <a:gdLst>
              <a:gd name="connsiteX0" fmla="*/ 0 w 152400"/>
              <a:gd name="connsiteY0" fmla="*/ 127000 h 508000"/>
              <a:gd name="connsiteX1" fmla="*/ 152400 w 152400"/>
              <a:gd name="connsiteY1" fmla="*/ 0 h 508000"/>
              <a:gd name="connsiteX2" fmla="*/ 152400 w 152400"/>
              <a:gd name="connsiteY2" fmla="*/ 381000 h 508000"/>
              <a:gd name="connsiteX3" fmla="*/ 0 w 152400"/>
              <a:gd name="connsiteY3" fmla="*/ 508000 h 508000"/>
              <a:gd name="connsiteX4" fmla="*/ 0 w 152400"/>
              <a:gd name="connsiteY4" fmla="*/ 190500 h 508000"/>
              <a:gd name="connsiteX5" fmla="*/ 0 w 152400"/>
              <a:gd name="connsiteY5" fmla="*/ 127000 h 50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52400" h="508000">
                <a:moveTo>
                  <a:pt x="0" y="127000"/>
                </a:moveTo>
                <a:lnTo>
                  <a:pt x="152400" y="0"/>
                </a:lnTo>
                <a:lnTo>
                  <a:pt x="152400" y="381000"/>
                </a:lnTo>
                <a:lnTo>
                  <a:pt x="0" y="508000"/>
                </a:lnTo>
                <a:lnTo>
                  <a:pt x="0" y="190500"/>
                </a:lnTo>
                <a:lnTo>
                  <a:pt x="0" y="12700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5850" y="5429251"/>
            <a:ext cx="165100" cy="520700"/>
          </a:xfrm>
          <a:custGeom>
            <a:avLst/>
            <a:gdLst>
              <a:gd name="connsiteX0" fmla="*/ 6350 w 165100"/>
              <a:gd name="connsiteY0" fmla="*/ 133350 h 520700"/>
              <a:gd name="connsiteX1" fmla="*/ 158750 w 165100"/>
              <a:gd name="connsiteY1" fmla="*/ 6350 h 520700"/>
              <a:gd name="connsiteX2" fmla="*/ 158750 w 165100"/>
              <a:gd name="connsiteY2" fmla="*/ 387350 h 520700"/>
              <a:gd name="connsiteX3" fmla="*/ 6350 w 165100"/>
              <a:gd name="connsiteY3" fmla="*/ 514350 h 520700"/>
              <a:gd name="connsiteX4" fmla="*/ 6350 w 165100"/>
              <a:gd name="connsiteY4" fmla="*/ 196850 h 520700"/>
              <a:gd name="connsiteX5" fmla="*/ 6350 w 165100"/>
              <a:gd name="connsiteY5" fmla="*/ 13335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100" h="520700">
                <a:moveTo>
                  <a:pt x="6350" y="133350"/>
                </a:moveTo>
                <a:lnTo>
                  <a:pt x="158750" y="6350"/>
                </a:lnTo>
                <a:lnTo>
                  <a:pt x="158750" y="387350"/>
                </a:lnTo>
                <a:lnTo>
                  <a:pt x="6350" y="514350"/>
                </a:lnTo>
                <a:lnTo>
                  <a:pt x="6350" y="196850"/>
                </a:lnTo>
                <a:lnTo>
                  <a:pt x="6350" y="133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5181601"/>
            <a:ext cx="838200" cy="381000"/>
          </a:xfrm>
          <a:custGeom>
            <a:avLst/>
            <a:gdLst>
              <a:gd name="connsiteX0" fmla="*/ 152400 w 838200"/>
              <a:gd name="connsiteY0" fmla="*/ 0 h 381000"/>
              <a:gd name="connsiteX1" fmla="*/ 838200 w 838200"/>
              <a:gd name="connsiteY1" fmla="*/ 254000 h 381000"/>
              <a:gd name="connsiteX2" fmla="*/ 685800 w 838200"/>
              <a:gd name="connsiteY2" fmla="*/ 381000 h 381000"/>
              <a:gd name="connsiteX3" fmla="*/ 0 w 838200"/>
              <a:gd name="connsiteY3" fmla="*/ 127000 h 381000"/>
              <a:gd name="connsiteX4" fmla="*/ 152400 w 838200"/>
              <a:gd name="connsiteY4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381000">
                <a:moveTo>
                  <a:pt x="152400" y="0"/>
                </a:moveTo>
                <a:lnTo>
                  <a:pt x="838200" y="254000"/>
                </a:lnTo>
                <a:lnTo>
                  <a:pt x="685800" y="381000"/>
                </a:lnTo>
                <a:lnTo>
                  <a:pt x="0" y="127000"/>
                </a:lnTo>
                <a:lnTo>
                  <a:pt x="152400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0050" y="5175251"/>
            <a:ext cx="850899" cy="393700"/>
          </a:xfrm>
          <a:custGeom>
            <a:avLst/>
            <a:gdLst>
              <a:gd name="connsiteX0" fmla="*/ 158750 w 850899"/>
              <a:gd name="connsiteY0" fmla="*/ 6350 h 393700"/>
              <a:gd name="connsiteX1" fmla="*/ 844549 w 850899"/>
              <a:gd name="connsiteY1" fmla="*/ 260350 h 393700"/>
              <a:gd name="connsiteX2" fmla="*/ 692149 w 850899"/>
              <a:gd name="connsiteY2" fmla="*/ 387350 h 393700"/>
              <a:gd name="connsiteX3" fmla="*/ 6350 w 850899"/>
              <a:gd name="connsiteY3" fmla="*/ 133350 h 393700"/>
              <a:gd name="connsiteX4" fmla="*/ 158750 w 850899"/>
              <a:gd name="connsiteY4" fmla="*/ 63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899" h="393700">
                <a:moveTo>
                  <a:pt x="158750" y="6350"/>
                </a:moveTo>
                <a:lnTo>
                  <a:pt x="844549" y="260350"/>
                </a:lnTo>
                <a:lnTo>
                  <a:pt x="692149" y="387350"/>
                </a:lnTo>
                <a:lnTo>
                  <a:pt x="6350" y="133350"/>
                </a:lnTo>
                <a:lnTo>
                  <a:pt x="1587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5067300"/>
            <a:ext cx="850900" cy="723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616700" y="4762500"/>
            <a:ext cx="381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03800" y="5295900"/>
            <a:ext cx="38862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2679700" algn="l"/>
              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679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03800" y="4889500"/>
            <a:ext cx="38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152400"/>
            <a:ext cx="7950200" cy="453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552700" algn="l"/>
                <a:tab pos="6134100" algn="l"/>
                <a:tab pos="63246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Range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field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(Horopter)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52700" algn="l"/>
                <a:tab pos="6134100" algn="l"/>
                <a:tab pos="6324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Given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baseline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100"/>
              </a:lnSpc>
              <a:tabLst>
                <a:tab pos="2552700" algn="l"/>
                <a:tab pos="6134100" algn="l"/>
                <a:tab pos="6324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field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system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  <a:p>
            <a:pPr>
              <a:lnSpc>
                <a:spcPts val="2400"/>
              </a:lnSpc>
              <a:tabLst>
                <a:tab pos="2552700" algn="l"/>
                <a:tab pos="6134100" algn="l"/>
                <a:tab pos="6324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].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52700" algn="l"/>
                <a:tab pos="6134100" algn="l"/>
                <a:tab pos="6324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99"/>
                </a:solidFill>
                <a:latin typeface="Courier New" pitchFamily="18" charset="0"/>
                <a:cs typeface="Courier New" pitchFamily="18" charset="0"/>
              </a:rPr>
              <a:t>Horopter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552700" algn="l"/>
                <a:tab pos="6134100" algn="l"/>
                <a:tab pos="6324600" algn="l"/>
              </a:tabLst>
            </a:pPr>
            <a:r>
              <a:rPr lang="en-US" altLang="zh-CN" dirty="0" smtClean="0"/>
              <a:t>	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74900" y="165100"/>
            <a:ext cx="4381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685800"/>
            <a:ext cx="8089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combines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framework.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498600"/>
            <a:ext cx="7404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1778000"/>
            <a:ext cx="5892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(Segment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2324100"/>
            <a:ext cx="492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2870200"/>
            <a:ext cx="3289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directions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3429000"/>
            <a:ext cx="2603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excellent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3975100"/>
            <a:ext cx="6299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(due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4800600"/>
            <a:ext cx="78105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frameworks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interesting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trend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successfully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also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other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researchers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[,].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6146800"/>
            <a:ext cx="7442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enabling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precise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border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localization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scanline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optimization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framework,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2007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00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165100"/>
            <a:ext cx="5295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[29]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165100"/>
            <a:ext cx="79375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54000" algn="l"/>
                <a:tab pos="266700" algn="l"/>
                <a:tab pos="4445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consistency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  <a:p>
            <a:pPr>
              <a:lnSpc>
                <a:spcPts val="2800"/>
              </a:lnSpc>
              <a:tabLst>
                <a:tab pos="254000" algn="l"/>
                <a:tab pos="266700" algn="l"/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fields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SO/DP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[67]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54000" algn="l"/>
                <a:tab pos="266700" algn="l"/>
                <a:tab pos="444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accuracy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SO/DP</a:t>
            </a:r>
          </a:p>
          <a:p>
            <a:pPr>
              <a:lnSpc>
                <a:spcPts val="2100"/>
              </a:lnSpc>
              <a:tabLst>
                <a:tab pos="254000" algn="l"/>
                <a:tab pos="266700" algn="l"/>
                <a:tab pos="444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consistency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[66]</a:t>
            </a:r>
          </a:p>
          <a:p>
            <a:pPr>
              <a:lnSpc>
                <a:spcPts val="2100"/>
              </a:lnSpc>
              <a:tabLst>
                <a:tab pos="254000" algn="l"/>
                <a:tab pos="266700" algn="l"/>
                <a:tab pos="444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initial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hypothesis.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0" algn="l"/>
                <a:tab pos="266700" algn="l"/>
                <a:tab pos="444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initial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  <a:p>
            <a:pPr>
              <a:lnSpc>
                <a:spcPts val="2100"/>
              </a:lnSpc>
              <a:tabLst>
                <a:tab pos="254000" algn="l"/>
                <a:tab pos="266700" algn="l"/>
                <a:tab pos="444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RealTimeGPU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[70]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3009900"/>
            <a:ext cx="1651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3009900"/>
            <a:ext cx="75438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dramatically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initial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field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relatively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seconds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standard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optimizations/simplifications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[68]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enable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4648200"/>
            <a:ext cx="78232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obtain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equivalent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seconds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standard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multicore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</a:t>
            </a:r>
          </a:p>
          <a:p>
            <a:pPr>
              <a:lnSpc>
                <a:spcPts val="2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concerned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paper[68])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30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Improving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accuracy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enforcing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consistency</a:t>
            </a:r>
          </a:p>
          <a:p>
            <a:pPr>
              <a:lnSpc>
                <a:spcPts val="1300"/>
              </a:lnSpc>
              <a:tabLst>
                <a:tab pos="330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disparity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fields,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3DPVT2010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98700" y="6375400"/>
            <a:ext cx="402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www.vision.deis.unibo.it/smatt//3DPVT2010.htm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93700" y="3136900"/>
            <a:ext cx="8509000" cy="356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  <a:tab pos="266700" algn="l"/>
                <a:tab pos="7289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39700" algn="l"/>
                <a:tab pos="266700" algn="l"/>
                <a:tab pos="7289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initial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dense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</a:p>
          <a:p>
            <a:pPr>
              <a:lnSpc>
                <a:spcPts val="2100"/>
              </a:lnSpc>
              <a:tabLst>
                <a:tab pos="139700" algn="l"/>
                <a:tab pos="266700" algn="l"/>
                <a:tab pos="72898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dense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(tested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DP</a:t>
            </a:r>
          </a:p>
          <a:p>
            <a:pPr>
              <a:lnSpc>
                <a:spcPts val="2200"/>
              </a:lnSpc>
              <a:tabLst>
                <a:tab pos="139700" algn="l"/>
                <a:tab pos="266700" algn="l"/>
                <a:tab pos="72898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[70])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39700" algn="l"/>
                <a:tab pos="266700" algn="l"/>
                <a:tab pos="7289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consistency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</a:t>
            </a:r>
          </a:p>
          <a:p>
            <a:pPr>
              <a:lnSpc>
                <a:spcPts val="2400"/>
              </a:lnSpc>
              <a:tabLst>
                <a:tab pos="139700" algn="l"/>
                <a:tab pos="266700" algn="l"/>
                <a:tab pos="7289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[66]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obtaining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independent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fields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39700" algn="l"/>
                <a:tab pos="266700" algn="l"/>
                <a:tab pos="7289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interpolates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uncertain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assignments</a:t>
            </a:r>
          </a:p>
          <a:p>
            <a:pPr>
              <a:lnSpc>
                <a:spcPts val="2400"/>
              </a:lnSpc>
              <a:tabLst>
                <a:tab pos="139700" algn="l"/>
                <a:tab pos="266700" algn="l"/>
                <a:tab pos="72898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39700" algn="l"/>
                <a:tab pos="266700" algn="l"/>
                <a:tab pos="72898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431800"/>
            <a:ext cx="1016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Plausibility</a:t>
            </a:r>
            <a:r>
              <a:rPr lang="en-US" altLang="zh-CN" sz="93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2451100"/>
            <a:ext cx="1003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Plausibility</a:t>
            </a:r>
            <a:r>
              <a:rPr lang="en-US" altLang="zh-CN" sz="93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1435100"/>
            <a:ext cx="393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13300" y="1346200"/>
            <a:ext cx="2032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93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93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91200" y="1955800"/>
            <a:ext cx="1028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cross-check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48500" y="1955800"/>
            <a:ext cx="1066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6350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1320800"/>
            <a:ext cx="1270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1949" y="3486150"/>
            <a:ext cx="685800" cy="76199"/>
          </a:xfrm>
          <a:custGeom>
            <a:avLst/>
            <a:gdLst>
              <a:gd name="connsiteX0" fmla="*/ 19050 w 685800"/>
              <a:gd name="connsiteY0" fmla="*/ 19050 h 76199"/>
              <a:gd name="connsiteX1" fmla="*/ 666750 w 685800"/>
              <a:gd name="connsiteY1" fmla="*/ 20549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5800" h="76199">
                <a:moveTo>
                  <a:pt x="19050" y="19050"/>
                </a:moveTo>
                <a:lnTo>
                  <a:pt x="666750" y="20549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2368" y="3449373"/>
            <a:ext cx="114431" cy="114300"/>
          </a:xfrm>
          <a:custGeom>
            <a:avLst/>
            <a:gdLst>
              <a:gd name="connsiteX0" fmla="*/ 264 w 114431"/>
              <a:gd name="connsiteY0" fmla="*/ 0 h 114300"/>
              <a:gd name="connsiteX1" fmla="*/ 114431 w 114431"/>
              <a:gd name="connsiteY1" fmla="*/ 57414 h 114300"/>
              <a:gd name="connsiteX2" fmla="*/ 0 w 114431"/>
              <a:gd name="connsiteY2" fmla="*/ 114300 h 114300"/>
              <a:gd name="connsiteX3" fmla="*/ 264 w 114431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431" h="114300">
                <a:moveTo>
                  <a:pt x="264" y="0"/>
                </a:moveTo>
                <a:lnTo>
                  <a:pt x="114431" y="57414"/>
                </a:lnTo>
                <a:lnTo>
                  <a:pt x="0" y="114300"/>
                </a:lnTo>
                <a:lnTo>
                  <a:pt x="264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1948" y="3524250"/>
            <a:ext cx="76199" cy="2209799"/>
          </a:xfrm>
          <a:custGeom>
            <a:avLst/>
            <a:gdLst>
              <a:gd name="connsiteX0" fmla="*/ 19050 w 76199"/>
              <a:gd name="connsiteY0" fmla="*/ 19050 h 2209799"/>
              <a:gd name="connsiteX1" fmla="*/ 19050 w 76199"/>
              <a:gd name="connsiteY1" fmla="*/ 2190749 h 2209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2209799">
                <a:moveTo>
                  <a:pt x="19050" y="19050"/>
                </a:moveTo>
                <a:lnTo>
                  <a:pt x="19050" y="2190749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849" y="3505200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57150 w 114300"/>
              <a:gd name="connsiteY1" fmla="*/ 0 h 114300"/>
              <a:gd name="connsiteX2" fmla="*/ 114299 w 114300"/>
              <a:gd name="connsiteY2" fmla="*/ 11430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57150" y="0"/>
                </a:lnTo>
                <a:lnTo>
                  <a:pt x="114299" y="114300"/>
                </a:lnTo>
                <a:lnTo>
                  <a:pt x="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049" y="5696038"/>
            <a:ext cx="685799" cy="76199"/>
          </a:xfrm>
          <a:custGeom>
            <a:avLst/>
            <a:gdLst>
              <a:gd name="connsiteX0" fmla="*/ 666749 w 685799"/>
              <a:gd name="connsiteY0" fmla="*/ 20549 h 76199"/>
              <a:gd name="connsiteX1" fmla="*/ 19050 w 685799"/>
              <a:gd name="connsiteY1" fmla="*/ 19050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5799" h="76199">
                <a:moveTo>
                  <a:pt x="666749" y="20549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999" y="5658115"/>
            <a:ext cx="114432" cy="114299"/>
          </a:xfrm>
          <a:custGeom>
            <a:avLst/>
            <a:gdLst>
              <a:gd name="connsiteX0" fmla="*/ 114167 w 114432"/>
              <a:gd name="connsiteY0" fmla="*/ 114299 h 114299"/>
              <a:gd name="connsiteX1" fmla="*/ 0 w 114432"/>
              <a:gd name="connsiteY1" fmla="*/ 56884 h 114299"/>
              <a:gd name="connsiteX2" fmla="*/ 114432 w 114432"/>
              <a:gd name="connsiteY2" fmla="*/ 0 h 114299"/>
              <a:gd name="connsiteX3" fmla="*/ 114167 w 114432"/>
              <a:gd name="connsiteY3" fmla="*/ 114299 h 114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432" h="114299">
                <a:moveTo>
                  <a:pt x="114167" y="114299"/>
                </a:moveTo>
                <a:lnTo>
                  <a:pt x="0" y="56884"/>
                </a:lnTo>
                <a:lnTo>
                  <a:pt x="114432" y="0"/>
                </a:lnTo>
                <a:lnTo>
                  <a:pt x="114167" y="114299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06500"/>
            <a:ext cx="7327900" cy="4572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1300" y="228600"/>
            <a:ext cx="86360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Experimental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initial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hypotheses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Middlebury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site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6388100"/>
            <a:ext cx="7493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Experimental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automatic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procedure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6540500"/>
            <a:ext cx="807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http://vision.middlebury.edu/stereo/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4572000"/>
            <a:ext cx="40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-12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2398" y="1447800"/>
            <a:ext cx="1219200" cy="609600"/>
          </a:xfrm>
          <a:custGeom>
            <a:avLst/>
            <a:gdLst>
              <a:gd name="connsiteX0" fmla="*/ 914400 w 1219200"/>
              <a:gd name="connsiteY0" fmla="*/ 609600 h 609600"/>
              <a:gd name="connsiteX1" fmla="*/ 914400 w 1219200"/>
              <a:gd name="connsiteY1" fmla="*/ 457200 h 609600"/>
              <a:gd name="connsiteX2" fmla="*/ 0 w 1219200"/>
              <a:gd name="connsiteY2" fmla="*/ 457200 h 609600"/>
              <a:gd name="connsiteX3" fmla="*/ 0 w 1219200"/>
              <a:gd name="connsiteY3" fmla="*/ 152400 h 609600"/>
              <a:gd name="connsiteX4" fmla="*/ 914400 w 1219200"/>
              <a:gd name="connsiteY4" fmla="*/ 152400 h 609600"/>
              <a:gd name="connsiteX5" fmla="*/ 914400 w 1219200"/>
              <a:gd name="connsiteY5" fmla="*/ 0 h 609600"/>
              <a:gd name="connsiteX6" fmla="*/ 1219200 w 1219200"/>
              <a:gd name="connsiteY6" fmla="*/ 304800 h 609600"/>
              <a:gd name="connsiteX7" fmla="*/ 914400 w 1219200"/>
              <a:gd name="connsiteY7" fmla="*/ 6096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19200" h="609600">
                <a:moveTo>
                  <a:pt x="914400" y="609600"/>
                </a:moveTo>
                <a:lnTo>
                  <a:pt x="914400" y="457200"/>
                </a:lnTo>
                <a:lnTo>
                  <a:pt x="0" y="457200"/>
                </a:ln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1219200" y="304800"/>
                </a:lnTo>
                <a:lnTo>
                  <a:pt x="914400" y="6096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2398" y="4572000"/>
            <a:ext cx="1219200" cy="609600"/>
          </a:xfrm>
          <a:custGeom>
            <a:avLst/>
            <a:gdLst>
              <a:gd name="connsiteX0" fmla="*/ 914400 w 1219200"/>
              <a:gd name="connsiteY0" fmla="*/ 609600 h 609600"/>
              <a:gd name="connsiteX1" fmla="*/ 914400 w 1219200"/>
              <a:gd name="connsiteY1" fmla="*/ 457200 h 609600"/>
              <a:gd name="connsiteX2" fmla="*/ 0 w 1219200"/>
              <a:gd name="connsiteY2" fmla="*/ 457200 h 609600"/>
              <a:gd name="connsiteX3" fmla="*/ 0 w 1219200"/>
              <a:gd name="connsiteY3" fmla="*/ 152400 h 609600"/>
              <a:gd name="connsiteX4" fmla="*/ 914400 w 1219200"/>
              <a:gd name="connsiteY4" fmla="*/ 152400 h 609600"/>
              <a:gd name="connsiteX5" fmla="*/ 914400 w 1219200"/>
              <a:gd name="connsiteY5" fmla="*/ 0 h 609600"/>
              <a:gd name="connsiteX6" fmla="*/ 1219200 w 1219200"/>
              <a:gd name="connsiteY6" fmla="*/ 304800 h 609600"/>
              <a:gd name="connsiteX7" fmla="*/ 914400 w 1219200"/>
              <a:gd name="connsiteY7" fmla="*/ 6096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19200" h="609600">
                <a:moveTo>
                  <a:pt x="914400" y="609600"/>
                </a:moveTo>
                <a:lnTo>
                  <a:pt x="914400" y="457200"/>
                </a:lnTo>
                <a:lnTo>
                  <a:pt x="0" y="457200"/>
                </a:ln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1219200" y="304800"/>
                </a:lnTo>
                <a:lnTo>
                  <a:pt x="914400" y="6096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4800" y="1371601"/>
            <a:ext cx="762000" cy="762000"/>
          </a:xfrm>
          <a:custGeom>
            <a:avLst/>
            <a:gdLst>
              <a:gd name="connsiteX0" fmla="*/ 381000 w 762000"/>
              <a:gd name="connsiteY0" fmla="*/ 204610 h 762000"/>
              <a:gd name="connsiteX1" fmla="*/ 512304 w 762000"/>
              <a:gd name="connsiteY1" fmla="*/ 0 h 762000"/>
              <a:gd name="connsiteX2" fmla="*/ 499356 w 762000"/>
              <a:gd name="connsiteY2" fmla="*/ 187853 h 762000"/>
              <a:gd name="connsiteX3" fmla="*/ 648404 w 762000"/>
              <a:gd name="connsiteY3" fmla="*/ 157232 h 762000"/>
              <a:gd name="connsiteX4" fmla="*/ 589208 w 762000"/>
              <a:gd name="connsiteY4" fmla="*/ 258056 h 762000"/>
              <a:gd name="connsiteX5" fmla="*/ 744255 w 762000"/>
              <a:gd name="connsiteY5" fmla="*/ 287054 h 762000"/>
              <a:gd name="connsiteX6" fmla="*/ 621135 w 762000"/>
              <a:gd name="connsiteY6" fmla="*/ 369534 h 762000"/>
              <a:gd name="connsiteX7" fmla="*/ 762000 w 762000"/>
              <a:gd name="connsiteY7" fmla="*/ 468840 h 762000"/>
              <a:gd name="connsiteX8" fmla="*/ 593971 w 762000"/>
              <a:gd name="connsiteY8" fmla="*/ 456563 h 762000"/>
              <a:gd name="connsiteX9" fmla="*/ 640114 w 762000"/>
              <a:gd name="connsiteY9" fmla="*/ 638350 h 762000"/>
              <a:gd name="connsiteX10" fmla="*/ 494593 w 762000"/>
              <a:gd name="connsiteY10" fmla="*/ 510010 h 762000"/>
              <a:gd name="connsiteX11" fmla="*/ 467324 w 762000"/>
              <a:gd name="connsiteY11" fmla="*/ 696276 h 762000"/>
              <a:gd name="connsiteX12" fmla="*/ 371544 w 762000"/>
              <a:gd name="connsiteY12" fmla="*/ 526873 h 762000"/>
              <a:gd name="connsiteX13" fmla="*/ 299331 w 762000"/>
              <a:gd name="connsiteY13" fmla="*/ 762000 h 762000"/>
              <a:gd name="connsiteX14" fmla="*/ 272167 w 762000"/>
              <a:gd name="connsiteY14" fmla="*/ 551285 h 762000"/>
              <a:gd name="connsiteX15" fmla="*/ 167993 w 762000"/>
              <a:gd name="connsiteY15" fmla="*/ 621488 h 762000"/>
              <a:gd name="connsiteX16" fmla="*/ 199918 w 762000"/>
              <a:gd name="connsiteY16" fmla="*/ 491666 h 762000"/>
              <a:gd name="connsiteX17" fmla="*/ 4762 w 762000"/>
              <a:gd name="connsiteY17" fmla="*/ 514596 h 762000"/>
              <a:gd name="connsiteX18" fmla="*/ 131304 w 762000"/>
              <a:gd name="connsiteY18" fmla="*/ 415395 h 762000"/>
              <a:gd name="connsiteX19" fmla="*/ 0 w 762000"/>
              <a:gd name="connsiteY19" fmla="*/ 303917 h 762000"/>
              <a:gd name="connsiteX20" fmla="*/ 163230 w 762000"/>
              <a:gd name="connsiteY20" fmla="*/ 268710 h 762000"/>
              <a:gd name="connsiteX21" fmla="*/ 13051 w 762000"/>
              <a:gd name="connsiteY21" fmla="*/ 80962 h 762000"/>
              <a:gd name="connsiteX22" fmla="*/ 257950 w 762000"/>
              <a:gd name="connsiteY22" fmla="*/ 222954 h 762000"/>
              <a:gd name="connsiteX23" fmla="*/ 294640 w 762000"/>
              <a:gd name="connsiteY23" fmla="*/ 80962 h 762000"/>
              <a:gd name="connsiteX24" fmla="*/ 381000 w 762000"/>
              <a:gd name="connsiteY24" fmla="*/ 20461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62000" h="762000">
                <a:moveTo>
                  <a:pt x="381000" y="204610"/>
                </a:moveTo>
                <a:lnTo>
                  <a:pt x="512304" y="0"/>
                </a:lnTo>
                <a:lnTo>
                  <a:pt x="499356" y="187853"/>
                </a:lnTo>
                <a:lnTo>
                  <a:pt x="648404" y="157232"/>
                </a:lnTo>
                <a:lnTo>
                  <a:pt x="589208" y="258056"/>
                </a:lnTo>
                <a:lnTo>
                  <a:pt x="744255" y="287054"/>
                </a:lnTo>
                <a:lnTo>
                  <a:pt x="621135" y="369534"/>
                </a:lnTo>
                <a:lnTo>
                  <a:pt x="762000" y="468840"/>
                </a:lnTo>
                <a:lnTo>
                  <a:pt x="593971" y="456563"/>
                </a:lnTo>
                <a:lnTo>
                  <a:pt x="640114" y="638350"/>
                </a:lnTo>
                <a:lnTo>
                  <a:pt x="494593" y="510010"/>
                </a:lnTo>
                <a:lnTo>
                  <a:pt x="467324" y="696276"/>
                </a:lnTo>
                <a:lnTo>
                  <a:pt x="371544" y="526873"/>
                </a:lnTo>
                <a:lnTo>
                  <a:pt x="299331" y="762000"/>
                </a:lnTo>
                <a:lnTo>
                  <a:pt x="272167" y="551285"/>
                </a:lnTo>
                <a:lnTo>
                  <a:pt x="167993" y="621488"/>
                </a:lnTo>
                <a:lnTo>
                  <a:pt x="199918" y="491666"/>
                </a:lnTo>
                <a:lnTo>
                  <a:pt x="4762" y="514596"/>
                </a:lnTo>
                <a:lnTo>
                  <a:pt x="131304" y="415395"/>
                </a:lnTo>
                <a:lnTo>
                  <a:pt x="0" y="303917"/>
                </a:lnTo>
                <a:lnTo>
                  <a:pt x="163230" y="268710"/>
                </a:lnTo>
                <a:lnTo>
                  <a:pt x="13051" y="80962"/>
                </a:lnTo>
                <a:lnTo>
                  <a:pt x="257950" y="222954"/>
                </a:lnTo>
                <a:lnTo>
                  <a:pt x="294640" y="80962"/>
                </a:lnTo>
                <a:lnTo>
                  <a:pt x="381000" y="20461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5750" y="1352551"/>
            <a:ext cx="800100" cy="800100"/>
          </a:xfrm>
          <a:custGeom>
            <a:avLst/>
            <a:gdLst>
              <a:gd name="connsiteX0" fmla="*/ 400050 w 800100"/>
              <a:gd name="connsiteY0" fmla="*/ 223661 h 800100"/>
              <a:gd name="connsiteX1" fmla="*/ 531354 w 800100"/>
              <a:gd name="connsiteY1" fmla="*/ 19050 h 800100"/>
              <a:gd name="connsiteX2" fmla="*/ 518406 w 800100"/>
              <a:gd name="connsiteY2" fmla="*/ 206904 h 800100"/>
              <a:gd name="connsiteX3" fmla="*/ 667455 w 800100"/>
              <a:gd name="connsiteY3" fmla="*/ 176283 h 800100"/>
              <a:gd name="connsiteX4" fmla="*/ 608259 w 800100"/>
              <a:gd name="connsiteY4" fmla="*/ 277106 h 800100"/>
              <a:gd name="connsiteX5" fmla="*/ 763305 w 800100"/>
              <a:gd name="connsiteY5" fmla="*/ 306105 h 800100"/>
              <a:gd name="connsiteX6" fmla="*/ 640185 w 800100"/>
              <a:gd name="connsiteY6" fmla="*/ 388584 h 800100"/>
              <a:gd name="connsiteX7" fmla="*/ 781050 w 800100"/>
              <a:gd name="connsiteY7" fmla="*/ 487891 h 800100"/>
              <a:gd name="connsiteX8" fmla="*/ 613021 w 800100"/>
              <a:gd name="connsiteY8" fmla="*/ 475614 h 800100"/>
              <a:gd name="connsiteX9" fmla="*/ 659165 w 800100"/>
              <a:gd name="connsiteY9" fmla="*/ 657401 h 800100"/>
              <a:gd name="connsiteX10" fmla="*/ 513644 w 800100"/>
              <a:gd name="connsiteY10" fmla="*/ 529060 h 800100"/>
              <a:gd name="connsiteX11" fmla="*/ 486374 w 800100"/>
              <a:gd name="connsiteY11" fmla="*/ 715327 h 800100"/>
              <a:gd name="connsiteX12" fmla="*/ 390595 w 800100"/>
              <a:gd name="connsiteY12" fmla="*/ 545923 h 800100"/>
              <a:gd name="connsiteX13" fmla="*/ 318381 w 800100"/>
              <a:gd name="connsiteY13" fmla="*/ 781050 h 800100"/>
              <a:gd name="connsiteX14" fmla="*/ 291217 w 800100"/>
              <a:gd name="connsiteY14" fmla="*/ 570335 h 800100"/>
              <a:gd name="connsiteX15" fmla="*/ 187042 w 800100"/>
              <a:gd name="connsiteY15" fmla="*/ 640538 h 800100"/>
              <a:gd name="connsiteX16" fmla="*/ 218969 w 800100"/>
              <a:gd name="connsiteY16" fmla="*/ 510716 h 800100"/>
              <a:gd name="connsiteX17" fmla="*/ 23812 w 800100"/>
              <a:gd name="connsiteY17" fmla="*/ 533646 h 800100"/>
              <a:gd name="connsiteX18" fmla="*/ 150354 w 800100"/>
              <a:gd name="connsiteY18" fmla="*/ 434445 h 800100"/>
              <a:gd name="connsiteX19" fmla="*/ 19050 w 800100"/>
              <a:gd name="connsiteY19" fmla="*/ 322967 h 800100"/>
              <a:gd name="connsiteX20" fmla="*/ 182280 w 800100"/>
              <a:gd name="connsiteY20" fmla="*/ 287760 h 800100"/>
              <a:gd name="connsiteX21" fmla="*/ 32102 w 800100"/>
              <a:gd name="connsiteY21" fmla="*/ 100012 h 800100"/>
              <a:gd name="connsiteX22" fmla="*/ 277000 w 800100"/>
              <a:gd name="connsiteY22" fmla="*/ 242005 h 800100"/>
              <a:gd name="connsiteX23" fmla="*/ 313689 w 800100"/>
              <a:gd name="connsiteY23" fmla="*/ 100012 h 800100"/>
              <a:gd name="connsiteX24" fmla="*/ 400050 w 800100"/>
              <a:gd name="connsiteY24" fmla="*/ 223661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00100" h="800100">
                <a:moveTo>
                  <a:pt x="400050" y="223661"/>
                </a:moveTo>
                <a:lnTo>
                  <a:pt x="531354" y="19050"/>
                </a:lnTo>
                <a:lnTo>
                  <a:pt x="518406" y="206904"/>
                </a:lnTo>
                <a:lnTo>
                  <a:pt x="667455" y="176283"/>
                </a:lnTo>
                <a:lnTo>
                  <a:pt x="608259" y="277106"/>
                </a:lnTo>
                <a:lnTo>
                  <a:pt x="763305" y="306105"/>
                </a:lnTo>
                <a:lnTo>
                  <a:pt x="640185" y="388584"/>
                </a:lnTo>
                <a:lnTo>
                  <a:pt x="781050" y="487891"/>
                </a:lnTo>
                <a:lnTo>
                  <a:pt x="613021" y="475614"/>
                </a:lnTo>
                <a:lnTo>
                  <a:pt x="659165" y="657401"/>
                </a:lnTo>
                <a:lnTo>
                  <a:pt x="513644" y="529060"/>
                </a:lnTo>
                <a:lnTo>
                  <a:pt x="486374" y="715327"/>
                </a:lnTo>
                <a:lnTo>
                  <a:pt x="390595" y="545923"/>
                </a:lnTo>
                <a:lnTo>
                  <a:pt x="318381" y="781050"/>
                </a:lnTo>
                <a:lnTo>
                  <a:pt x="291217" y="570335"/>
                </a:lnTo>
                <a:lnTo>
                  <a:pt x="187042" y="640538"/>
                </a:lnTo>
                <a:lnTo>
                  <a:pt x="218969" y="510716"/>
                </a:lnTo>
                <a:lnTo>
                  <a:pt x="23812" y="533646"/>
                </a:lnTo>
                <a:lnTo>
                  <a:pt x="150354" y="434445"/>
                </a:lnTo>
                <a:lnTo>
                  <a:pt x="19050" y="322967"/>
                </a:lnTo>
                <a:lnTo>
                  <a:pt x="182280" y="287760"/>
                </a:lnTo>
                <a:lnTo>
                  <a:pt x="32102" y="100012"/>
                </a:lnTo>
                <a:lnTo>
                  <a:pt x="277000" y="242005"/>
                </a:lnTo>
                <a:lnTo>
                  <a:pt x="313689" y="100012"/>
                </a:lnTo>
                <a:lnTo>
                  <a:pt x="400050" y="2236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4800" y="4495800"/>
            <a:ext cx="762000" cy="762000"/>
          </a:xfrm>
          <a:custGeom>
            <a:avLst/>
            <a:gdLst>
              <a:gd name="connsiteX0" fmla="*/ 381000 w 762000"/>
              <a:gd name="connsiteY0" fmla="*/ 204611 h 762000"/>
              <a:gd name="connsiteX1" fmla="*/ 512304 w 762000"/>
              <a:gd name="connsiteY1" fmla="*/ 0 h 762000"/>
              <a:gd name="connsiteX2" fmla="*/ 499356 w 762000"/>
              <a:gd name="connsiteY2" fmla="*/ 187854 h 762000"/>
              <a:gd name="connsiteX3" fmla="*/ 648404 w 762000"/>
              <a:gd name="connsiteY3" fmla="*/ 157233 h 762000"/>
              <a:gd name="connsiteX4" fmla="*/ 589208 w 762000"/>
              <a:gd name="connsiteY4" fmla="*/ 258056 h 762000"/>
              <a:gd name="connsiteX5" fmla="*/ 744255 w 762000"/>
              <a:gd name="connsiteY5" fmla="*/ 287055 h 762000"/>
              <a:gd name="connsiteX6" fmla="*/ 621135 w 762000"/>
              <a:gd name="connsiteY6" fmla="*/ 369534 h 762000"/>
              <a:gd name="connsiteX7" fmla="*/ 762000 w 762000"/>
              <a:gd name="connsiteY7" fmla="*/ 468841 h 762000"/>
              <a:gd name="connsiteX8" fmla="*/ 593971 w 762000"/>
              <a:gd name="connsiteY8" fmla="*/ 456565 h 762000"/>
              <a:gd name="connsiteX9" fmla="*/ 640114 w 762000"/>
              <a:gd name="connsiteY9" fmla="*/ 638351 h 762000"/>
              <a:gd name="connsiteX10" fmla="*/ 494593 w 762000"/>
              <a:gd name="connsiteY10" fmla="*/ 510010 h 762000"/>
              <a:gd name="connsiteX11" fmla="*/ 467324 w 762000"/>
              <a:gd name="connsiteY11" fmla="*/ 696277 h 762000"/>
              <a:gd name="connsiteX12" fmla="*/ 371544 w 762000"/>
              <a:gd name="connsiteY12" fmla="*/ 526873 h 762000"/>
              <a:gd name="connsiteX13" fmla="*/ 299331 w 762000"/>
              <a:gd name="connsiteY13" fmla="*/ 762000 h 762000"/>
              <a:gd name="connsiteX14" fmla="*/ 272167 w 762000"/>
              <a:gd name="connsiteY14" fmla="*/ 551285 h 762000"/>
              <a:gd name="connsiteX15" fmla="*/ 167993 w 762000"/>
              <a:gd name="connsiteY15" fmla="*/ 621488 h 762000"/>
              <a:gd name="connsiteX16" fmla="*/ 199918 w 762000"/>
              <a:gd name="connsiteY16" fmla="*/ 491666 h 762000"/>
              <a:gd name="connsiteX17" fmla="*/ 4762 w 762000"/>
              <a:gd name="connsiteY17" fmla="*/ 514596 h 762000"/>
              <a:gd name="connsiteX18" fmla="*/ 131304 w 762000"/>
              <a:gd name="connsiteY18" fmla="*/ 415395 h 762000"/>
              <a:gd name="connsiteX19" fmla="*/ 0 w 762000"/>
              <a:gd name="connsiteY19" fmla="*/ 303918 h 762000"/>
              <a:gd name="connsiteX20" fmla="*/ 163230 w 762000"/>
              <a:gd name="connsiteY20" fmla="*/ 268710 h 762000"/>
              <a:gd name="connsiteX21" fmla="*/ 13051 w 762000"/>
              <a:gd name="connsiteY21" fmla="*/ 80962 h 762000"/>
              <a:gd name="connsiteX22" fmla="*/ 257950 w 762000"/>
              <a:gd name="connsiteY22" fmla="*/ 222956 h 762000"/>
              <a:gd name="connsiteX23" fmla="*/ 294640 w 762000"/>
              <a:gd name="connsiteY23" fmla="*/ 80962 h 762000"/>
              <a:gd name="connsiteX24" fmla="*/ 381000 w 762000"/>
              <a:gd name="connsiteY24" fmla="*/ 204611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62000" h="762000">
                <a:moveTo>
                  <a:pt x="381000" y="204611"/>
                </a:moveTo>
                <a:lnTo>
                  <a:pt x="512304" y="0"/>
                </a:lnTo>
                <a:lnTo>
                  <a:pt x="499356" y="187854"/>
                </a:lnTo>
                <a:lnTo>
                  <a:pt x="648404" y="157233"/>
                </a:lnTo>
                <a:lnTo>
                  <a:pt x="589208" y="258056"/>
                </a:lnTo>
                <a:lnTo>
                  <a:pt x="744255" y="287055"/>
                </a:lnTo>
                <a:lnTo>
                  <a:pt x="621135" y="369534"/>
                </a:lnTo>
                <a:lnTo>
                  <a:pt x="762000" y="468841"/>
                </a:lnTo>
                <a:lnTo>
                  <a:pt x="593971" y="456565"/>
                </a:lnTo>
                <a:lnTo>
                  <a:pt x="640114" y="638351"/>
                </a:lnTo>
                <a:lnTo>
                  <a:pt x="494593" y="510010"/>
                </a:lnTo>
                <a:lnTo>
                  <a:pt x="467324" y="696277"/>
                </a:lnTo>
                <a:lnTo>
                  <a:pt x="371544" y="526873"/>
                </a:lnTo>
                <a:lnTo>
                  <a:pt x="299331" y="762000"/>
                </a:lnTo>
                <a:lnTo>
                  <a:pt x="272167" y="551285"/>
                </a:lnTo>
                <a:lnTo>
                  <a:pt x="167993" y="621488"/>
                </a:lnTo>
                <a:lnTo>
                  <a:pt x="199918" y="491666"/>
                </a:lnTo>
                <a:lnTo>
                  <a:pt x="4762" y="514596"/>
                </a:lnTo>
                <a:lnTo>
                  <a:pt x="131304" y="415395"/>
                </a:lnTo>
                <a:lnTo>
                  <a:pt x="0" y="303918"/>
                </a:lnTo>
                <a:lnTo>
                  <a:pt x="163230" y="268710"/>
                </a:lnTo>
                <a:lnTo>
                  <a:pt x="13051" y="80962"/>
                </a:lnTo>
                <a:lnTo>
                  <a:pt x="257950" y="222956"/>
                </a:lnTo>
                <a:lnTo>
                  <a:pt x="294640" y="80962"/>
                </a:lnTo>
                <a:lnTo>
                  <a:pt x="381000" y="20461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5750" y="4476750"/>
            <a:ext cx="800100" cy="800100"/>
          </a:xfrm>
          <a:custGeom>
            <a:avLst/>
            <a:gdLst>
              <a:gd name="connsiteX0" fmla="*/ 400050 w 800100"/>
              <a:gd name="connsiteY0" fmla="*/ 223661 h 800100"/>
              <a:gd name="connsiteX1" fmla="*/ 531354 w 800100"/>
              <a:gd name="connsiteY1" fmla="*/ 19050 h 800100"/>
              <a:gd name="connsiteX2" fmla="*/ 518406 w 800100"/>
              <a:gd name="connsiteY2" fmla="*/ 206904 h 800100"/>
              <a:gd name="connsiteX3" fmla="*/ 667455 w 800100"/>
              <a:gd name="connsiteY3" fmla="*/ 176283 h 800100"/>
              <a:gd name="connsiteX4" fmla="*/ 608259 w 800100"/>
              <a:gd name="connsiteY4" fmla="*/ 277107 h 800100"/>
              <a:gd name="connsiteX5" fmla="*/ 763305 w 800100"/>
              <a:gd name="connsiteY5" fmla="*/ 306105 h 800100"/>
              <a:gd name="connsiteX6" fmla="*/ 640185 w 800100"/>
              <a:gd name="connsiteY6" fmla="*/ 388584 h 800100"/>
              <a:gd name="connsiteX7" fmla="*/ 781050 w 800100"/>
              <a:gd name="connsiteY7" fmla="*/ 487891 h 800100"/>
              <a:gd name="connsiteX8" fmla="*/ 613021 w 800100"/>
              <a:gd name="connsiteY8" fmla="*/ 475615 h 800100"/>
              <a:gd name="connsiteX9" fmla="*/ 659165 w 800100"/>
              <a:gd name="connsiteY9" fmla="*/ 657401 h 800100"/>
              <a:gd name="connsiteX10" fmla="*/ 513644 w 800100"/>
              <a:gd name="connsiteY10" fmla="*/ 529060 h 800100"/>
              <a:gd name="connsiteX11" fmla="*/ 486374 w 800100"/>
              <a:gd name="connsiteY11" fmla="*/ 715327 h 800100"/>
              <a:gd name="connsiteX12" fmla="*/ 390595 w 800100"/>
              <a:gd name="connsiteY12" fmla="*/ 545923 h 800100"/>
              <a:gd name="connsiteX13" fmla="*/ 318381 w 800100"/>
              <a:gd name="connsiteY13" fmla="*/ 781050 h 800100"/>
              <a:gd name="connsiteX14" fmla="*/ 291217 w 800100"/>
              <a:gd name="connsiteY14" fmla="*/ 570335 h 800100"/>
              <a:gd name="connsiteX15" fmla="*/ 187042 w 800100"/>
              <a:gd name="connsiteY15" fmla="*/ 640538 h 800100"/>
              <a:gd name="connsiteX16" fmla="*/ 218969 w 800100"/>
              <a:gd name="connsiteY16" fmla="*/ 510716 h 800100"/>
              <a:gd name="connsiteX17" fmla="*/ 23812 w 800100"/>
              <a:gd name="connsiteY17" fmla="*/ 533646 h 800100"/>
              <a:gd name="connsiteX18" fmla="*/ 150354 w 800100"/>
              <a:gd name="connsiteY18" fmla="*/ 434445 h 800100"/>
              <a:gd name="connsiteX19" fmla="*/ 19050 w 800100"/>
              <a:gd name="connsiteY19" fmla="*/ 322968 h 800100"/>
              <a:gd name="connsiteX20" fmla="*/ 182280 w 800100"/>
              <a:gd name="connsiteY20" fmla="*/ 287760 h 800100"/>
              <a:gd name="connsiteX21" fmla="*/ 32102 w 800100"/>
              <a:gd name="connsiteY21" fmla="*/ 100012 h 800100"/>
              <a:gd name="connsiteX22" fmla="*/ 277000 w 800100"/>
              <a:gd name="connsiteY22" fmla="*/ 242005 h 800100"/>
              <a:gd name="connsiteX23" fmla="*/ 313689 w 800100"/>
              <a:gd name="connsiteY23" fmla="*/ 100012 h 800100"/>
              <a:gd name="connsiteX24" fmla="*/ 400050 w 800100"/>
              <a:gd name="connsiteY24" fmla="*/ 223661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00100" h="800100">
                <a:moveTo>
                  <a:pt x="400050" y="223661"/>
                </a:moveTo>
                <a:lnTo>
                  <a:pt x="531354" y="19050"/>
                </a:lnTo>
                <a:lnTo>
                  <a:pt x="518406" y="206904"/>
                </a:lnTo>
                <a:lnTo>
                  <a:pt x="667455" y="176283"/>
                </a:lnTo>
                <a:lnTo>
                  <a:pt x="608259" y="277107"/>
                </a:lnTo>
                <a:lnTo>
                  <a:pt x="763305" y="306105"/>
                </a:lnTo>
                <a:lnTo>
                  <a:pt x="640185" y="388584"/>
                </a:lnTo>
                <a:lnTo>
                  <a:pt x="781050" y="487891"/>
                </a:lnTo>
                <a:lnTo>
                  <a:pt x="613021" y="475615"/>
                </a:lnTo>
                <a:lnTo>
                  <a:pt x="659165" y="657401"/>
                </a:lnTo>
                <a:lnTo>
                  <a:pt x="513644" y="529060"/>
                </a:lnTo>
                <a:lnTo>
                  <a:pt x="486374" y="715327"/>
                </a:lnTo>
                <a:lnTo>
                  <a:pt x="390595" y="545923"/>
                </a:lnTo>
                <a:lnTo>
                  <a:pt x="318381" y="781050"/>
                </a:lnTo>
                <a:lnTo>
                  <a:pt x="291217" y="570335"/>
                </a:lnTo>
                <a:lnTo>
                  <a:pt x="187042" y="640538"/>
                </a:lnTo>
                <a:lnTo>
                  <a:pt x="218969" y="510716"/>
                </a:lnTo>
                <a:lnTo>
                  <a:pt x="23812" y="533646"/>
                </a:lnTo>
                <a:lnTo>
                  <a:pt x="150354" y="434445"/>
                </a:lnTo>
                <a:lnTo>
                  <a:pt x="19050" y="322968"/>
                </a:lnTo>
                <a:lnTo>
                  <a:pt x="182280" y="287760"/>
                </a:lnTo>
                <a:lnTo>
                  <a:pt x="32102" y="100012"/>
                </a:lnTo>
                <a:lnTo>
                  <a:pt x="277000" y="242005"/>
                </a:lnTo>
                <a:lnTo>
                  <a:pt x="313689" y="100012"/>
                </a:lnTo>
                <a:lnTo>
                  <a:pt x="400050" y="2236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444500"/>
            <a:ext cx="3175000" cy="238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3505200"/>
            <a:ext cx="3175000" cy="264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3700" y="444500"/>
            <a:ext cx="3175000" cy="238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3700" y="3492500"/>
            <a:ext cx="3175000" cy="264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927100" y="2895600"/>
            <a:ext cx="2324100" cy="361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1600200"/>
            <a:ext cx="330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4724400"/>
            <a:ext cx="330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53100" y="2895600"/>
            <a:ext cx="3136900" cy="381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  <a:tab pos="1930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LC(C-Semiglobal)[67]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1930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LC(C-Semiglobal)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[67]</a:t>
            </a:r>
          </a:p>
          <a:p>
            <a:pPr>
              <a:lnSpc>
                <a:spcPts val="1400"/>
              </a:lnSpc>
              <a:tabLst>
                <a:tab pos="76200" algn="l"/>
                <a:tab pos="1930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750" y="3789363"/>
            <a:ext cx="685800" cy="76199"/>
          </a:xfrm>
          <a:custGeom>
            <a:avLst/>
            <a:gdLst>
              <a:gd name="connsiteX0" fmla="*/ 19050 w 685800"/>
              <a:gd name="connsiteY0" fmla="*/ 19050 h 76199"/>
              <a:gd name="connsiteX1" fmla="*/ 666750 w 685800"/>
              <a:gd name="connsiteY1" fmla="*/ 20549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5800" h="76199">
                <a:moveTo>
                  <a:pt x="19050" y="19050"/>
                </a:moveTo>
                <a:lnTo>
                  <a:pt x="666750" y="20549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6168" y="3752585"/>
            <a:ext cx="114431" cy="114300"/>
          </a:xfrm>
          <a:custGeom>
            <a:avLst/>
            <a:gdLst>
              <a:gd name="connsiteX0" fmla="*/ 264 w 114431"/>
              <a:gd name="connsiteY0" fmla="*/ 0 h 114300"/>
              <a:gd name="connsiteX1" fmla="*/ 114431 w 114431"/>
              <a:gd name="connsiteY1" fmla="*/ 57415 h 114300"/>
              <a:gd name="connsiteX2" fmla="*/ 0 w 114431"/>
              <a:gd name="connsiteY2" fmla="*/ 114300 h 114300"/>
              <a:gd name="connsiteX3" fmla="*/ 264 w 114431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431" h="114300">
                <a:moveTo>
                  <a:pt x="264" y="0"/>
                </a:moveTo>
                <a:lnTo>
                  <a:pt x="114431" y="57415"/>
                </a:lnTo>
                <a:lnTo>
                  <a:pt x="0" y="114300"/>
                </a:lnTo>
                <a:lnTo>
                  <a:pt x="264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749" y="5124450"/>
            <a:ext cx="76199" cy="380999"/>
          </a:xfrm>
          <a:custGeom>
            <a:avLst/>
            <a:gdLst>
              <a:gd name="connsiteX0" fmla="*/ 19050 w 76199"/>
              <a:gd name="connsiteY0" fmla="*/ 19050 h 380999"/>
              <a:gd name="connsiteX1" fmla="*/ 19050 w 76199"/>
              <a:gd name="connsiteY1" fmla="*/ 361950 h 380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380999">
                <a:moveTo>
                  <a:pt x="19050" y="19050"/>
                </a:moveTo>
                <a:lnTo>
                  <a:pt x="19050" y="3619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649" y="5105400"/>
            <a:ext cx="114299" cy="114300"/>
          </a:xfrm>
          <a:custGeom>
            <a:avLst/>
            <a:gdLst>
              <a:gd name="connsiteX0" fmla="*/ 0 w 114299"/>
              <a:gd name="connsiteY0" fmla="*/ 114300 h 114300"/>
              <a:gd name="connsiteX1" fmla="*/ 57150 w 114299"/>
              <a:gd name="connsiteY1" fmla="*/ 0 h 114300"/>
              <a:gd name="connsiteX2" fmla="*/ 114299 w 114299"/>
              <a:gd name="connsiteY2" fmla="*/ 114300 h 114300"/>
              <a:gd name="connsiteX3" fmla="*/ 0 w 114299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299" h="114300">
                <a:moveTo>
                  <a:pt x="0" y="114300"/>
                </a:moveTo>
                <a:lnTo>
                  <a:pt x="57150" y="0"/>
                </a:lnTo>
                <a:lnTo>
                  <a:pt x="114299" y="114300"/>
                </a:lnTo>
                <a:lnTo>
                  <a:pt x="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849" y="5467437"/>
            <a:ext cx="685800" cy="76199"/>
          </a:xfrm>
          <a:custGeom>
            <a:avLst/>
            <a:gdLst>
              <a:gd name="connsiteX0" fmla="*/ 666750 w 685800"/>
              <a:gd name="connsiteY0" fmla="*/ 20549 h 76199"/>
              <a:gd name="connsiteX1" fmla="*/ 19050 w 685800"/>
              <a:gd name="connsiteY1" fmla="*/ 19050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5800" h="76199">
                <a:moveTo>
                  <a:pt x="666750" y="20549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799" y="5429515"/>
            <a:ext cx="114432" cy="114298"/>
          </a:xfrm>
          <a:custGeom>
            <a:avLst/>
            <a:gdLst>
              <a:gd name="connsiteX0" fmla="*/ 114167 w 114432"/>
              <a:gd name="connsiteY0" fmla="*/ 114298 h 114298"/>
              <a:gd name="connsiteX1" fmla="*/ 0 w 114432"/>
              <a:gd name="connsiteY1" fmla="*/ 56884 h 114298"/>
              <a:gd name="connsiteX2" fmla="*/ 114432 w 114432"/>
              <a:gd name="connsiteY2" fmla="*/ 0 h 114298"/>
              <a:gd name="connsiteX3" fmla="*/ 114167 w 114432"/>
              <a:gd name="connsiteY3" fmla="*/ 114298 h 1142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432" h="114298">
                <a:moveTo>
                  <a:pt x="114167" y="114298"/>
                </a:moveTo>
                <a:lnTo>
                  <a:pt x="0" y="56884"/>
                </a:lnTo>
                <a:lnTo>
                  <a:pt x="114432" y="0"/>
                </a:lnTo>
                <a:lnTo>
                  <a:pt x="114167" y="114298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28774" y="4171950"/>
            <a:ext cx="76199" cy="571499"/>
          </a:xfrm>
          <a:custGeom>
            <a:avLst/>
            <a:gdLst>
              <a:gd name="connsiteX0" fmla="*/ 19050 w 76199"/>
              <a:gd name="connsiteY0" fmla="*/ 19050 h 571499"/>
              <a:gd name="connsiteX1" fmla="*/ 19050 w 76199"/>
              <a:gd name="connsiteY1" fmla="*/ 552450 h 57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571499">
                <a:moveTo>
                  <a:pt x="19050" y="19050"/>
                </a:moveTo>
                <a:lnTo>
                  <a:pt x="19050" y="5524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0774" y="4171950"/>
            <a:ext cx="76199" cy="571499"/>
          </a:xfrm>
          <a:custGeom>
            <a:avLst/>
            <a:gdLst>
              <a:gd name="connsiteX0" fmla="*/ 19050 w 76199"/>
              <a:gd name="connsiteY0" fmla="*/ 19050 h 571499"/>
              <a:gd name="connsiteX1" fmla="*/ 19050 w 76199"/>
              <a:gd name="connsiteY1" fmla="*/ 552450 h 57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571499">
                <a:moveTo>
                  <a:pt x="19050" y="19050"/>
                </a:moveTo>
                <a:lnTo>
                  <a:pt x="19050" y="5524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52773" y="4171950"/>
            <a:ext cx="76199" cy="571499"/>
          </a:xfrm>
          <a:custGeom>
            <a:avLst/>
            <a:gdLst>
              <a:gd name="connsiteX0" fmla="*/ 19050 w 76199"/>
              <a:gd name="connsiteY0" fmla="*/ 19050 h 571499"/>
              <a:gd name="connsiteX1" fmla="*/ 19050 w 76199"/>
              <a:gd name="connsiteY1" fmla="*/ 552450 h 57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571499">
                <a:moveTo>
                  <a:pt x="19050" y="19050"/>
                </a:moveTo>
                <a:lnTo>
                  <a:pt x="19050" y="5524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48172" y="4171950"/>
            <a:ext cx="76199" cy="571499"/>
          </a:xfrm>
          <a:custGeom>
            <a:avLst/>
            <a:gdLst>
              <a:gd name="connsiteX0" fmla="*/ 19051 w 76199"/>
              <a:gd name="connsiteY0" fmla="*/ 19050 h 571499"/>
              <a:gd name="connsiteX1" fmla="*/ 19050 w 76199"/>
              <a:gd name="connsiteY1" fmla="*/ 552450 h 57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571499">
                <a:moveTo>
                  <a:pt x="19051" y="19050"/>
                </a:moveTo>
                <a:lnTo>
                  <a:pt x="19050" y="5524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91172" y="4171950"/>
            <a:ext cx="76199" cy="571499"/>
          </a:xfrm>
          <a:custGeom>
            <a:avLst/>
            <a:gdLst>
              <a:gd name="connsiteX0" fmla="*/ 19051 w 76199"/>
              <a:gd name="connsiteY0" fmla="*/ 19050 h 571499"/>
              <a:gd name="connsiteX1" fmla="*/ 19050 w 76199"/>
              <a:gd name="connsiteY1" fmla="*/ 552450 h 57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571499">
                <a:moveTo>
                  <a:pt x="19051" y="19050"/>
                </a:moveTo>
                <a:lnTo>
                  <a:pt x="19050" y="5524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10372" y="4171950"/>
            <a:ext cx="76199" cy="571499"/>
          </a:xfrm>
          <a:custGeom>
            <a:avLst/>
            <a:gdLst>
              <a:gd name="connsiteX0" fmla="*/ 19050 w 76199"/>
              <a:gd name="connsiteY0" fmla="*/ 19050 h 571499"/>
              <a:gd name="connsiteX1" fmla="*/ 19050 w 76199"/>
              <a:gd name="connsiteY1" fmla="*/ 552450 h 57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571499">
                <a:moveTo>
                  <a:pt x="19050" y="19050"/>
                </a:moveTo>
                <a:lnTo>
                  <a:pt x="19050" y="5524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53372" y="4171950"/>
            <a:ext cx="76199" cy="571499"/>
          </a:xfrm>
          <a:custGeom>
            <a:avLst/>
            <a:gdLst>
              <a:gd name="connsiteX0" fmla="*/ 19050 w 76199"/>
              <a:gd name="connsiteY0" fmla="*/ 19050 h 571499"/>
              <a:gd name="connsiteX1" fmla="*/ 19050 w 76199"/>
              <a:gd name="connsiteY1" fmla="*/ 552450 h 57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571499">
                <a:moveTo>
                  <a:pt x="19050" y="19050"/>
                </a:moveTo>
                <a:lnTo>
                  <a:pt x="19050" y="5524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749" y="3829050"/>
            <a:ext cx="76199" cy="304799"/>
          </a:xfrm>
          <a:custGeom>
            <a:avLst/>
            <a:gdLst>
              <a:gd name="connsiteX0" fmla="*/ 19050 w 76199"/>
              <a:gd name="connsiteY0" fmla="*/ 19050 h 304799"/>
              <a:gd name="connsiteX1" fmla="*/ 19050 w 76199"/>
              <a:gd name="connsiteY1" fmla="*/ 285750 h 304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304799">
                <a:moveTo>
                  <a:pt x="19050" y="19050"/>
                </a:moveTo>
                <a:lnTo>
                  <a:pt x="19050" y="2857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649" y="3810000"/>
            <a:ext cx="114300" cy="114300"/>
          </a:xfrm>
          <a:custGeom>
            <a:avLst/>
            <a:gdLst>
              <a:gd name="connsiteX0" fmla="*/ 0 w 114300"/>
              <a:gd name="connsiteY0" fmla="*/ 114300 h 114300"/>
              <a:gd name="connsiteX1" fmla="*/ 57150 w 114300"/>
              <a:gd name="connsiteY1" fmla="*/ 0 h 114300"/>
              <a:gd name="connsiteX2" fmla="*/ 114300 w 114300"/>
              <a:gd name="connsiteY2" fmla="*/ 114300 h 114300"/>
              <a:gd name="connsiteX3" fmla="*/ 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0" y="114300"/>
                </a:moveTo>
                <a:lnTo>
                  <a:pt x="57150" y="0"/>
                </a:lnTo>
                <a:lnTo>
                  <a:pt x="114300" y="114300"/>
                </a:lnTo>
                <a:lnTo>
                  <a:pt x="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749" y="4019550"/>
            <a:ext cx="76199" cy="1333499"/>
          </a:xfrm>
          <a:custGeom>
            <a:avLst/>
            <a:gdLst>
              <a:gd name="connsiteX0" fmla="*/ 19050 w 76199"/>
              <a:gd name="connsiteY0" fmla="*/ 19050 h 1333499"/>
              <a:gd name="connsiteX1" fmla="*/ 19050 w 76199"/>
              <a:gd name="connsiteY1" fmla="*/ 1314449 h 1333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1333499">
                <a:moveTo>
                  <a:pt x="19050" y="19050"/>
                </a:moveTo>
                <a:lnTo>
                  <a:pt x="19050" y="1314449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825500"/>
            <a:ext cx="7391400" cy="345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635500"/>
            <a:ext cx="7378700" cy="1473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1300" y="228600"/>
            <a:ext cx="86360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Experimental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initial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hypotheses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RealTimeGPU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[70]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Middlebury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site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6235700"/>
            <a:ext cx="7493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Experimental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automatic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procedure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6388100"/>
            <a:ext cx="7848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http://vision.middlebury.edu/stereo/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4495800"/>
            <a:ext cx="40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-49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2398" y="1447800"/>
            <a:ext cx="1219200" cy="609600"/>
          </a:xfrm>
          <a:custGeom>
            <a:avLst/>
            <a:gdLst>
              <a:gd name="connsiteX0" fmla="*/ 914400 w 1219200"/>
              <a:gd name="connsiteY0" fmla="*/ 609600 h 609600"/>
              <a:gd name="connsiteX1" fmla="*/ 914400 w 1219200"/>
              <a:gd name="connsiteY1" fmla="*/ 457200 h 609600"/>
              <a:gd name="connsiteX2" fmla="*/ 0 w 1219200"/>
              <a:gd name="connsiteY2" fmla="*/ 457200 h 609600"/>
              <a:gd name="connsiteX3" fmla="*/ 0 w 1219200"/>
              <a:gd name="connsiteY3" fmla="*/ 152400 h 609600"/>
              <a:gd name="connsiteX4" fmla="*/ 914400 w 1219200"/>
              <a:gd name="connsiteY4" fmla="*/ 152400 h 609600"/>
              <a:gd name="connsiteX5" fmla="*/ 914400 w 1219200"/>
              <a:gd name="connsiteY5" fmla="*/ 0 h 609600"/>
              <a:gd name="connsiteX6" fmla="*/ 1219200 w 1219200"/>
              <a:gd name="connsiteY6" fmla="*/ 304800 h 609600"/>
              <a:gd name="connsiteX7" fmla="*/ 914400 w 1219200"/>
              <a:gd name="connsiteY7" fmla="*/ 6096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19200" h="609600">
                <a:moveTo>
                  <a:pt x="914400" y="609600"/>
                </a:moveTo>
                <a:lnTo>
                  <a:pt x="914400" y="457200"/>
                </a:lnTo>
                <a:lnTo>
                  <a:pt x="0" y="457200"/>
                </a:ln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1219200" y="304800"/>
                </a:lnTo>
                <a:lnTo>
                  <a:pt x="914400" y="6096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2398" y="4572000"/>
            <a:ext cx="1219200" cy="609600"/>
          </a:xfrm>
          <a:custGeom>
            <a:avLst/>
            <a:gdLst>
              <a:gd name="connsiteX0" fmla="*/ 914400 w 1219200"/>
              <a:gd name="connsiteY0" fmla="*/ 609600 h 609600"/>
              <a:gd name="connsiteX1" fmla="*/ 914400 w 1219200"/>
              <a:gd name="connsiteY1" fmla="*/ 457200 h 609600"/>
              <a:gd name="connsiteX2" fmla="*/ 0 w 1219200"/>
              <a:gd name="connsiteY2" fmla="*/ 457200 h 609600"/>
              <a:gd name="connsiteX3" fmla="*/ 0 w 1219200"/>
              <a:gd name="connsiteY3" fmla="*/ 152400 h 609600"/>
              <a:gd name="connsiteX4" fmla="*/ 914400 w 1219200"/>
              <a:gd name="connsiteY4" fmla="*/ 152400 h 609600"/>
              <a:gd name="connsiteX5" fmla="*/ 914400 w 1219200"/>
              <a:gd name="connsiteY5" fmla="*/ 0 h 609600"/>
              <a:gd name="connsiteX6" fmla="*/ 1219200 w 1219200"/>
              <a:gd name="connsiteY6" fmla="*/ 304800 h 609600"/>
              <a:gd name="connsiteX7" fmla="*/ 914400 w 1219200"/>
              <a:gd name="connsiteY7" fmla="*/ 6096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19200" h="609600">
                <a:moveTo>
                  <a:pt x="914400" y="609600"/>
                </a:moveTo>
                <a:lnTo>
                  <a:pt x="914400" y="457200"/>
                </a:lnTo>
                <a:lnTo>
                  <a:pt x="0" y="457200"/>
                </a:ln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1219200" y="304800"/>
                </a:lnTo>
                <a:lnTo>
                  <a:pt x="914400" y="6096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4800" y="1371601"/>
            <a:ext cx="762000" cy="762000"/>
          </a:xfrm>
          <a:custGeom>
            <a:avLst/>
            <a:gdLst>
              <a:gd name="connsiteX0" fmla="*/ 381000 w 762000"/>
              <a:gd name="connsiteY0" fmla="*/ 204610 h 762000"/>
              <a:gd name="connsiteX1" fmla="*/ 512304 w 762000"/>
              <a:gd name="connsiteY1" fmla="*/ 0 h 762000"/>
              <a:gd name="connsiteX2" fmla="*/ 499356 w 762000"/>
              <a:gd name="connsiteY2" fmla="*/ 187853 h 762000"/>
              <a:gd name="connsiteX3" fmla="*/ 648404 w 762000"/>
              <a:gd name="connsiteY3" fmla="*/ 157232 h 762000"/>
              <a:gd name="connsiteX4" fmla="*/ 589208 w 762000"/>
              <a:gd name="connsiteY4" fmla="*/ 258056 h 762000"/>
              <a:gd name="connsiteX5" fmla="*/ 744255 w 762000"/>
              <a:gd name="connsiteY5" fmla="*/ 287054 h 762000"/>
              <a:gd name="connsiteX6" fmla="*/ 621135 w 762000"/>
              <a:gd name="connsiteY6" fmla="*/ 369534 h 762000"/>
              <a:gd name="connsiteX7" fmla="*/ 762000 w 762000"/>
              <a:gd name="connsiteY7" fmla="*/ 468840 h 762000"/>
              <a:gd name="connsiteX8" fmla="*/ 593971 w 762000"/>
              <a:gd name="connsiteY8" fmla="*/ 456563 h 762000"/>
              <a:gd name="connsiteX9" fmla="*/ 640114 w 762000"/>
              <a:gd name="connsiteY9" fmla="*/ 638350 h 762000"/>
              <a:gd name="connsiteX10" fmla="*/ 494593 w 762000"/>
              <a:gd name="connsiteY10" fmla="*/ 510010 h 762000"/>
              <a:gd name="connsiteX11" fmla="*/ 467324 w 762000"/>
              <a:gd name="connsiteY11" fmla="*/ 696276 h 762000"/>
              <a:gd name="connsiteX12" fmla="*/ 371544 w 762000"/>
              <a:gd name="connsiteY12" fmla="*/ 526873 h 762000"/>
              <a:gd name="connsiteX13" fmla="*/ 299331 w 762000"/>
              <a:gd name="connsiteY13" fmla="*/ 762000 h 762000"/>
              <a:gd name="connsiteX14" fmla="*/ 272167 w 762000"/>
              <a:gd name="connsiteY14" fmla="*/ 551285 h 762000"/>
              <a:gd name="connsiteX15" fmla="*/ 167993 w 762000"/>
              <a:gd name="connsiteY15" fmla="*/ 621488 h 762000"/>
              <a:gd name="connsiteX16" fmla="*/ 199918 w 762000"/>
              <a:gd name="connsiteY16" fmla="*/ 491666 h 762000"/>
              <a:gd name="connsiteX17" fmla="*/ 4762 w 762000"/>
              <a:gd name="connsiteY17" fmla="*/ 514596 h 762000"/>
              <a:gd name="connsiteX18" fmla="*/ 131304 w 762000"/>
              <a:gd name="connsiteY18" fmla="*/ 415395 h 762000"/>
              <a:gd name="connsiteX19" fmla="*/ 0 w 762000"/>
              <a:gd name="connsiteY19" fmla="*/ 303917 h 762000"/>
              <a:gd name="connsiteX20" fmla="*/ 163230 w 762000"/>
              <a:gd name="connsiteY20" fmla="*/ 268710 h 762000"/>
              <a:gd name="connsiteX21" fmla="*/ 13051 w 762000"/>
              <a:gd name="connsiteY21" fmla="*/ 80962 h 762000"/>
              <a:gd name="connsiteX22" fmla="*/ 257950 w 762000"/>
              <a:gd name="connsiteY22" fmla="*/ 222954 h 762000"/>
              <a:gd name="connsiteX23" fmla="*/ 294640 w 762000"/>
              <a:gd name="connsiteY23" fmla="*/ 80962 h 762000"/>
              <a:gd name="connsiteX24" fmla="*/ 381000 w 762000"/>
              <a:gd name="connsiteY24" fmla="*/ 20461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62000" h="762000">
                <a:moveTo>
                  <a:pt x="381000" y="204610"/>
                </a:moveTo>
                <a:lnTo>
                  <a:pt x="512304" y="0"/>
                </a:lnTo>
                <a:lnTo>
                  <a:pt x="499356" y="187853"/>
                </a:lnTo>
                <a:lnTo>
                  <a:pt x="648404" y="157232"/>
                </a:lnTo>
                <a:lnTo>
                  <a:pt x="589208" y="258056"/>
                </a:lnTo>
                <a:lnTo>
                  <a:pt x="744255" y="287054"/>
                </a:lnTo>
                <a:lnTo>
                  <a:pt x="621135" y="369534"/>
                </a:lnTo>
                <a:lnTo>
                  <a:pt x="762000" y="468840"/>
                </a:lnTo>
                <a:lnTo>
                  <a:pt x="593971" y="456563"/>
                </a:lnTo>
                <a:lnTo>
                  <a:pt x="640114" y="638350"/>
                </a:lnTo>
                <a:lnTo>
                  <a:pt x="494593" y="510010"/>
                </a:lnTo>
                <a:lnTo>
                  <a:pt x="467324" y="696276"/>
                </a:lnTo>
                <a:lnTo>
                  <a:pt x="371544" y="526873"/>
                </a:lnTo>
                <a:lnTo>
                  <a:pt x="299331" y="762000"/>
                </a:lnTo>
                <a:lnTo>
                  <a:pt x="272167" y="551285"/>
                </a:lnTo>
                <a:lnTo>
                  <a:pt x="167993" y="621488"/>
                </a:lnTo>
                <a:lnTo>
                  <a:pt x="199918" y="491666"/>
                </a:lnTo>
                <a:lnTo>
                  <a:pt x="4762" y="514596"/>
                </a:lnTo>
                <a:lnTo>
                  <a:pt x="131304" y="415395"/>
                </a:lnTo>
                <a:lnTo>
                  <a:pt x="0" y="303917"/>
                </a:lnTo>
                <a:lnTo>
                  <a:pt x="163230" y="268710"/>
                </a:lnTo>
                <a:lnTo>
                  <a:pt x="13051" y="80962"/>
                </a:lnTo>
                <a:lnTo>
                  <a:pt x="257950" y="222954"/>
                </a:lnTo>
                <a:lnTo>
                  <a:pt x="294640" y="80962"/>
                </a:lnTo>
                <a:lnTo>
                  <a:pt x="381000" y="20461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5750" y="1352551"/>
            <a:ext cx="800100" cy="800100"/>
          </a:xfrm>
          <a:custGeom>
            <a:avLst/>
            <a:gdLst>
              <a:gd name="connsiteX0" fmla="*/ 400050 w 800100"/>
              <a:gd name="connsiteY0" fmla="*/ 223661 h 800100"/>
              <a:gd name="connsiteX1" fmla="*/ 531354 w 800100"/>
              <a:gd name="connsiteY1" fmla="*/ 19050 h 800100"/>
              <a:gd name="connsiteX2" fmla="*/ 518406 w 800100"/>
              <a:gd name="connsiteY2" fmla="*/ 206904 h 800100"/>
              <a:gd name="connsiteX3" fmla="*/ 667455 w 800100"/>
              <a:gd name="connsiteY3" fmla="*/ 176283 h 800100"/>
              <a:gd name="connsiteX4" fmla="*/ 608259 w 800100"/>
              <a:gd name="connsiteY4" fmla="*/ 277106 h 800100"/>
              <a:gd name="connsiteX5" fmla="*/ 763305 w 800100"/>
              <a:gd name="connsiteY5" fmla="*/ 306105 h 800100"/>
              <a:gd name="connsiteX6" fmla="*/ 640185 w 800100"/>
              <a:gd name="connsiteY6" fmla="*/ 388584 h 800100"/>
              <a:gd name="connsiteX7" fmla="*/ 781050 w 800100"/>
              <a:gd name="connsiteY7" fmla="*/ 487891 h 800100"/>
              <a:gd name="connsiteX8" fmla="*/ 613021 w 800100"/>
              <a:gd name="connsiteY8" fmla="*/ 475614 h 800100"/>
              <a:gd name="connsiteX9" fmla="*/ 659165 w 800100"/>
              <a:gd name="connsiteY9" fmla="*/ 657401 h 800100"/>
              <a:gd name="connsiteX10" fmla="*/ 513644 w 800100"/>
              <a:gd name="connsiteY10" fmla="*/ 529060 h 800100"/>
              <a:gd name="connsiteX11" fmla="*/ 486374 w 800100"/>
              <a:gd name="connsiteY11" fmla="*/ 715327 h 800100"/>
              <a:gd name="connsiteX12" fmla="*/ 390595 w 800100"/>
              <a:gd name="connsiteY12" fmla="*/ 545923 h 800100"/>
              <a:gd name="connsiteX13" fmla="*/ 318381 w 800100"/>
              <a:gd name="connsiteY13" fmla="*/ 781050 h 800100"/>
              <a:gd name="connsiteX14" fmla="*/ 291217 w 800100"/>
              <a:gd name="connsiteY14" fmla="*/ 570335 h 800100"/>
              <a:gd name="connsiteX15" fmla="*/ 187042 w 800100"/>
              <a:gd name="connsiteY15" fmla="*/ 640538 h 800100"/>
              <a:gd name="connsiteX16" fmla="*/ 218969 w 800100"/>
              <a:gd name="connsiteY16" fmla="*/ 510716 h 800100"/>
              <a:gd name="connsiteX17" fmla="*/ 23812 w 800100"/>
              <a:gd name="connsiteY17" fmla="*/ 533646 h 800100"/>
              <a:gd name="connsiteX18" fmla="*/ 150354 w 800100"/>
              <a:gd name="connsiteY18" fmla="*/ 434445 h 800100"/>
              <a:gd name="connsiteX19" fmla="*/ 19050 w 800100"/>
              <a:gd name="connsiteY19" fmla="*/ 322967 h 800100"/>
              <a:gd name="connsiteX20" fmla="*/ 182280 w 800100"/>
              <a:gd name="connsiteY20" fmla="*/ 287760 h 800100"/>
              <a:gd name="connsiteX21" fmla="*/ 32102 w 800100"/>
              <a:gd name="connsiteY21" fmla="*/ 100012 h 800100"/>
              <a:gd name="connsiteX22" fmla="*/ 277000 w 800100"/>
              <a:gd name="connsiteY22" fmla="*/ 242005 h 800100"/>
              <a:gd name="connsiteX23" fmla="*/ 313689 w 800100"/>
              <a:gd name="connsiteY23" fmla="*/ 100012 h 800100"/>
              <a:gd name="connsiteX24" fmla="*/ 400050 w 800100"/>
              <a:gd name="connsiteY24" fmla="*/ 223661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00100" h="800100">
                <a:moveTo>
                  <a:pt x="400050" y="223661"/>
                </a:moveTo>
                <a:lnTo>
                  <a:pt x="531354" y="19050"/>
                </a:lnTo>
                <a:lnTo>
                  <a:pt x="518406" y="206904"/>
                </a:lnTo>
                <a:lnTo>
                  <a:pt x="667455" y="176283"/>
                </a:lnTo>
                <a:lnTo>
                  <a:pt x="608259" y="277106"/>
                </a:lnTo>
                <a:lnTo>
                  <a:pt x="763305" y="306105"/>
                </a:lnTo>
                <a:lnTo>
                  <a:pt x="640185" y="388584"/>
                </a:lnTo>
                <a:lnTo>
                  <a:pt x="781050" y="487891"/>
                </a:lnTo>
                <a:lnTo>
                  <a:pt x="613021" y="475614"/>
                </a:lnTo>
                <a:lnTo>
                  <a:pt x="659165" y="657401"/>
                </a:lnTo>
                <a:lnTo>
                  <a:pt x="513644" y="529060"/>
                </a:lnTo>
                <a:lnTo>
                  <a:pt x="486374" y="715327"/>
                </a:lnTo>
                <a:lnTo>
                  <a:pt x="390595" y="545923"/>
                </a:lnTo>
                <a:lnTo>
                  <a:pt x="318381" y="781050"/>
                </a:lnTo>
                <a:lnTo>
                  <a:pt x="291217" y="570335"/>
                </a:lnTo>
                <a:lnTo>
                  <a:pt x="187042" y="640538"/>
                </a:lnTo>
                <a:lnTo>
                  <a:pt x="218969" y="510716"/>
                </a:lnTo>
                <a:lnTo>
                  <a:pt x="23812" y="533646"/>
                </a:lnTo>
                <a:lnTo>
                  <a:pt x="150354" y="434445"/>
                </a:lnTo>
                <a:lnTo>
                  <a:pt x="19050" y="322967"/>
                </a:lnTo>
                <a:lnTo>
                  <a:pt x="182280" y="287760"/>
                </a:lnTo>
                <a:lnTo>
                  <a:pt x="32102" y="100012"/>
                </a:lnTo>
                <a:lnTo>
                  <a:pt x="277000" y="242005"/>
                </a:lnTo>
                <a:lnTo>
                  <a:pt x="313689" y="100012"/>
                </a:lnTo>
                <a:lnTo>
                  <a:pt x="400050" y="2236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4800" y="4495800"/>
            <a:ext cx="762000" cy="762000"/>
          </a:xfrm>
          <a:custGeom>
            <a:avLst/>
            <a:gdLst>
              <a:gd name="connsiteX0" fmla="*/ 381000 w 762000"/>
              <a:gd name="connsiteY0" fmla="*/ 204611 h 762000"/>
              <a:gd name="connsiteX1" fmla="*/ 512304 w 762000"/>
              <a:gd name="connsiteY1" fmla="*/ 0 h 762000"/>
              <a:gd name="connsiteX2" fmla="*/ 499356 w 762000"/>
              <a:gd name="connsiteY2" fmla="*/ 187854 h 762000"/>
              <a:gd name="connsiteX3" fmla="*/ 648404 w 762000"/>
              <a:gd name="connsiteY3" fmla="*/ 157233 h 762000"/>
              <a:gd name="connsiteX4" fmla="*/ 589208 w 762000"/>
              <a:gd name="connsiteY4" fmla="*/ 258056 h 762000"/>
              <a:gd name="connsiteX5" fmla="*/ 744255 w 762000"/>
              <a:gd name="connsiteY5" fmla="*/ 287055 h 762000"/>
              <a:gd name="connsiteX6" fmla="*/ 621135 w 762000"/>
              <a:gd name="connsiteY6" fmla="*/ 369534 h 762000"/>
              <a:gd name="connsiteX7" fmla="*/ 762000 w 762000"/>
              <a:gd name="connsiteY7" fmla="*/ 468841 h 762000"/>
              <a:gd name="connsiteX8" fmla="*/ 593971 w 762000"/>
              <a:gd name="connsiteY8" fmla="*/ 456565 h 762000"/>
              <a:gd name="connsiteX9" fmla="*/ 640114 w 762000"/>
              <a:gd name="connsiteY9" fmla="*/ 638351 h 762000"/>
              <a:gd name="connsiteX10" fmla="*/ 494593 w 762000"/>
              <a:gd name="connsiteY10" fmla="*/ 510010 h 762000"/>
              <a:gd name="connsiteX11" fmla="*/ 467324 w 762000"/>
              <a:gd name="connsiteY11" fmla="*/ 696277 h 762000"/>
              <a:gd name="connsiteX12" fmla="*/ 371544 w 762000"/>
              <a:gd name="connsiteY12" fmla="*/ 526873 h 762000"/>
              <a:gd name="connsiteX13" fmla="*/ 299331 w 762000"/>
              <a:gd name="connsiteY13" fmla="*/ 762000 h 762000"/>
              <a:gd name="connsiteX14" fmla="*/ 272167 w 762000"/>
              <a:gd name="connsiteY14" fmla="*/ 551285 h 762000"/>
              <a:gd name="connsiteX15" fmla="*/ 167993 w 762000"/>
              <a:gd name="connsiteY15" fmla="*/ 621488 h 762000"/>
              <a:gd name="connsiteX16" fmla="*/ 199918 w 762000"/>
              <a:gd name="connsiteY16" fmla="*/ 491666 h 762000"/>
              <a:gd name="connsiteX17" fmla="*/ 4762 w 762000"/>
              <a:gd name="connsiteY17" fmla="*/ 514596 h 762000"/>
              <a:gd name="connsiteX18" fmla="*/ 131304 w 762000"/>
              <a:gd name="connsiteY18" fmla="*/ 415395 h 762000"/>
              <a:gd name="connsiteX19" fmla="*/ 0 w 762000"/>
              <a:gd name="connsiteY19" fmla="*/ 303918 h 762000"/>
              <a:gd name="connsiteX20" fmla="*/ 163230 w 762000"/>
              <a:gd name="connsiteY20" fmla="*/ 268710 h 762000"/>
              <a:gd name="connsiteX21" fmla="*/ 13051 w 762000"/>
              <a:gd name="connsiteY21" fmla="*/ 80962 h 762000"/>
              <a:gd name="connsiteX22" fmla="*/ 257950 w 762000"/>
              <a:gd name="connsiteY22" fmla="*/ 222956 h 762000"/>
              <a:gd name="connsiteX23" fmla="*/ 294640 w 762000"/>
              <a:gd name="connsiteY23" fmla="*/ 80962 h 762000"/>
              <a:gd name="connsiteX24" fmla="*/ 381000 w 762000"/>
              <a:gd name="connsiteY24" fmla="*/ 204611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62000" h="762000">
                <a:moveTo>
                  <a:pt x="381000" y="204611"/>
                </a:moveTo>
                <a:lnTo>
                  <a:pt x="512304" y="0"/>
                </a:lnTo>
                <a:lnTo>
                  <a:pt x="499356" y="187854"/>
                </a:lnTo>
                <a:lnTo>
                  <a:pt x="648404" y="157233"/>
                </a:lnTo>
                <a:lnTo>
                  <a:pt x="589208" y="258056"/>
                </a:lnTo>
                <a:lnTo>
                  <a:pt x="744255" y="287055"/>
                </a:lnTo>
                <a:lnTo>
                  <a:pt x="621135" y="369534"/>
                </a:lnTo>
                <a:lnTo>
                  <a:pt x="762000" y="468841"/>
                </a:lnTo>
                <a:lnTo>
                  <a:pt x="593971" y="456565"/>
                </a:lnTo>
                <a:lnTo>
                  <a:pt x="640114" y="638351"/>
                </a:lnTo>
                <a:lnTo>
                  <a:pt x="494593" y="510010"/>
                </a:lnTo>
                <a:lnTo>
                  <a:pt x="467324" y="696277"/>
                </a:lnTo>
                <a:lnTo>
                  <a:pt x="371544" y="526873"/>
                </a:lnTo>
                <a:lnTo>
                  <a:pt x="299331" y="762000"/>
                </a:lnTo>
                <a:lnTo>
                  <a:pt x="272167" y="551285"/>
                </a:lnTo>
                <a:lnTo>
                  <a:pt x="167993" y="621488"/>
                </a:lnTo>
                <a:lnTo>
                  <a:pt x="199918" y="491666"/>
                </a:lnTo>
                <a:lnTo>
                  <a:pt x="4762" y="514596"/>
                </a:lnTo>
                <a:lnTo>
                  <a:pt x="131304" y="415395"/>
                </a:lnTo>
                <a:lnTo>
                  <a:pt x="0" y="303918"/>
                </a:lnTo>
                <a:lnTo>
                  <a:pt x="163230" y="268710"/>
                </a:lnTo>
                <a:lnTo>
                  <a:pt x="13051" y="80962"/>
                </a:lnTo>
                <a:lnTo>
                  <a:pt x="257950" y="222956"/>
                </a:lnTo>
                <a:lnTo>
                  <a:pt x="294640" y="80962"/>
                </a:lnTo>
                <a:lnTo>
                  <a:pt x="381000" y="20461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5750" y="4476750"/>
            <a:ext cx="800100" cy="800100"/>
          </a:xfrm>
          <a:custGeom>
            <a:avLst/>
            <a:gdLst>
              <a:gd name="connsiteX0" fmla="*/ 400050 w 800100"/>
              <a:gd name="connsiteY0" fmla="*/ 223661 h 800100"/>
              <a:gd name="connsiteX1" fmla="*/ 531354 w 800100"/>
              <a:gd name="connsiteY1" fmla="*/ 19050 h 800100"/>
              <a:gd name="connsiteX2" fmla="*/ 518406 w 800100"/>
              <a:gd name="connsiteY2" fmla="*/ 206904 h 800100"/>
              <a:gd name="connsiteX3" fmla="*/ 667455 w 800100"/>
              <a:gd name="connsiteY3" fmla="*/ 176283 h 800100"/>
              <a:gd name="connsiteX4" fmla="*/ 608259 w 800100"/>
              <a:gd name="connsiteY4" fmla="*/ 277107 h 800100"/>
              <a:gd name="connsiteX5" fmla="*/ 763305 w 800100"/>
              <a:gd name="connsiteY5" fmla="*/ 306105 h 800100"/>
              <a:gd name="connsiteX6" fmla="*/ 640185 w 800100"/>
              <a:gd name="connsiteY6" fmla="*/ 388584 h 800100"/>
              <a:gd name="connsiteX7" fmla="*/ 781050 w 800100"/>
              <a:gd name="connsiteY7" fmla="*/ 487891 h 800100"/>
              <a:gd name="connsiteX8" fmla="*/ 613021 w 800100"/>
              <a:gd name="connsiteY8" fmla="*/ 475615 h 800100"/>
              <a:gd name="connsiteX9" fmla="*/ 659165 w 800100"/>
              <a:gd name="connsiteY9" fmla="*/ 657401 h 800100"/>
              <a:gd name="connsiteX10" fmla="*/ 513644 w 800100"/>
              <a:gd name="connsiteY10" fmla="*/ 529060 h 800100"/>
              <a:gd name="connsiteX11" fmla="*/ 486374 w 800100"/>
              <a:gd name="connsiteY11" fmla="*/ 715327 h 800100"/>
              <a:gd name="connsiteX12" fmla="*/ 390595 w 800100"/>
              <a:gd name="connsiteY12" fmla="*/ 545923 h 800100"/>
              <a:gd name="connsiteX13" fmla="*/ 318381 w 800100"/>
              <a:gd name="connsiteY13" fmla="*/ 781050 h 800100"/>
              <a:gd name="connsiteX14" fmla="*/ 291217 w 800100"/>
              <a:gd name="connsiteY14" fmla="*/ 570335 h 800100"/>
              <a:gd name="connsiteX15" fmla="*/ 187042 w 800100"/>
              <a:gd name="connsiteY15" fmla="*/ 640538 h 800100"/>
              <a:gd name="connsiteX16" fmla="*/ 218969 w 800100"/>
              <a:gd name="connsiteY16" fmla="*/ 510716 h 800100"/>
              <a:gd name="connsiteX17" fmla="*/ 23812 w 800100"/>
              <a:gd name="connsiteY17" fmla="*/ 533646 h 800100"/>
              <a:gd name="connsiteX18" fmla="*/ 150354 w 800100"/>
              <a:gd name="connsiteY18" fmla="*/ 434445 h 800100"/>
              <a:gd name="connsiteX19" fmla="*/ 19050 w 800100"/>
              <a:gd name="connsiteY19" fmla="*/ 322968 h 800100"/>
              <a:gd name="connsiteX20" fmla="*/ 182280 w 800100"/>
              <a:gd name="connsiteY20" fmla="*/ 287760 h 800100"/>
              <a:gd name="connsiteX21" fmla="*/ 32102 w 800100"/>
              <a:gd name="connsiteY21" fmla="*/ 100012 h 800100"/>
              <a:gd name="connsiteX22" fmla="*/ 277000 w 800100"/>
              <a:gd name="connsiteY22" fmla="*/ 242005 h 800100"/>
              <a:gd name="connsiteX23" fmla="*/ 313689 w 800100"/>
              <a:gd name="connsiteY23" fmla="*/ 100012 h 800100"/>
              <a:gd name="connsiteX24" fmla="*/ 400050 w 800100"/>
              <a:gd name="connsiteY24" fmla="*/ 223661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00100" h="800100">
                <a:moveTo>
                  <a:pt x="400050" y="223661"/>
                </a:moveTo>
                <a:lnTo>
                  <a:pt x="531354" y="19050"/>
                </a:lnTo>
                <a:lnTo>
                  <a:pt x="518406" y="206904"/>
                </a:lnTo>
                <a:lnTo>
                  <a:pt x="667455" y="176283"/>
                </a:lnTo>
                <a:lnTo>
                  <a:pt x="608259" y="277107"/>
                </a:lnTo>
                <a:lnTo>
                  <a:pt x="763305" y="306105"/>
                </a:lnTo>
                <a:lnTo>
                  <a:pt x="640185" y="388584"/>
                </a:lnTo>
                <a:lnTo>
                  <a:pt x="781050" y="487891"/>
                </a:lnTo>
                <a:lnTo>
                  <a:pt x="613021" y="475615"/>
                </a:lnTo>
                <a:lnTo>
                  <a:pt x="659165" y="657401"/>
                </a:lnTo>
                <a:lnTo>
                  <a:pt x="513644" y="529060"/>
                </a:lnTo>
                <a:lnTo>
                  <a:pt x="486374" y="715327"/>
                </a:lnTo>
                <a:lnTo>
                  <a:pt x="390595" y="545923"/>
                </a:lnTo>
                <a:lnTo>
                  <a:pt x="318381" y="781050"/>
                </a:lnTo>
                <a:lnTo>
                  <a:pt x="291217" y="570335"/>
                </a:lnTo>
                <a:lnTo>
                  <a:pt x="187042" y="640538"/>
                </a:lnTo>
                <a:lnTo>
                  <a:pt x="218969" y="510716"/>
                </a:lnTo>
                <a:lnTo>
                  <a:pt x="23812" y="533646"/>
                </a:lnTo>
                <a:lnTo>
                  <a:pt x="150354" y="434445"/>
                </a:lnTo>
                <a:lnTo>
                  <a:pt x="19050" y="322968"/>
                </a:lnTo>
                <a:lnTo>
                  <a:pt x="182280" y="287760"/>
                </a:lnTo>
                <a:lnTo>
                  <a:pt x="32102" y="100012"/>
                </a:lnTo>
                <a:lnTo>
                  <a:pt x="277000" y="242005"/>
                </a:lnTo>
                <a:lnTo>
                  <a:pt x="313689" y="100012"/>
                </a:lnTo>
                <a:lnTo>
                  <a:pt x="400050" y="2236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444500"/>
            <a:ext cx="3175000" cy="238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3492500"/>
            <a:ext cx="3175000" cy="264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3700" y="406400"/>
            <a:ext cx="3175000" cy="238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3700" y="3492500"/>
            <a:ext cx="3175000" cy="264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990600" y="2895600"/>
            <a:ext cx="2260600" cy="361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RealTimeGPU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[70]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RealTimeGPU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[70]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1600200"/>
            <a:ext cx="330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4724400"/>
            <a:ext cx="330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92800" y="2895600"/>
            <a:ext cx="2997200" cy="381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7907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LC(RealTimeGPU)[67]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7907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LC(RealTimeGPU)[67]</a:t>
            </a:r>
          </a:p>
          <a:p>
            <a:pPr>
              <a:lnSpc>
                <a:spcPts val="14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165100"/>
            <a:ext cx="8229600" cy="601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dense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multicore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</a:p>
          <a:p>
            <a:pPr>
              <a:lnSpc>
                <a:spcPts val="28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relaxed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consistency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[68]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previously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described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[67],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</a:p>
          <a:p>
            <a:pPr>
              <a:lnSpc>
                <a:spcPts val="21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dramatically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methodologies</a:t>
            </a:r>
          </a:p>
          <a:p>
            <a:pPr>
              <a:lnSpc>
                <a:spcPts val="22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[68].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initial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is,</a:t>
            </a:r>
          </a:p>
          <a:p>
            <a:pPr>
              <a:lnSpc>
                <a:spcPts val="21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RealTimeGPU),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enables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</a:p>
          <a:p>
            <a:pPr>
              <a:lnSpc>
                <a:spcPts val="22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obtain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equivalent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[67]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previous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page)</a:t>
            </a:r>
          </a:p>
          <a:p>
            <a:pPr>
              <a:lnSpc>
                <a:spcPts val="22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seconds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Quad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CPU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@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2.49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GHz.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methods: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relaxed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consistency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takes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advantage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coarse-grained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thread-level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paralellism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locally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consistent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multicore,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Sixth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Embedded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</a:t>
            </a:r>
          </a:p>
          <a:p>
            <a:pPr>
              <a:lnSpc>
                <a:spcPts val="1300"/>
              </a:lnSpc>
              <a:tabLst>
                <a:tab pos="152400" algn="l"/>
                <a:tab pos="1651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(ECVW2010),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Francisco,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6375400"/>
            <a:ext cx="3962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www.vision.deis.unibo.it/smatt/RLC stereo.htm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00149" y="1514766"/>
            <a:ext cx="1144286" cy="333083"/>
          </a:xfrm>
          <a:custGeom>
            <a:avLst/>
            <a:gdLst>
              <a:gd name="connsiteX0" fmla="*/ 19050 w 1144286"/>
              <a:gd name="connsiteY0" fmla="*/ 314033 h 333083"/>
              <a:gd name="connsiteX1" fmla="*/ 1125236 w 1144286"/>
              <a:gd name="connsiteY1" fmla="*/ 19050 h 3330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4286" h="333083">
                <a:moveTo>
                  <a:pt x="19050" y="314033"/>
                </a:moveTo>
                <a:lnTo>
                  <a:pt x="1125236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37033" y="1498230"/>
            <a:ext cx="125166" cy="110441"/>
          </a:xfrm>
          <a:custGeom>
            <a:avLst/>
            <a:gdLst>
              <a:gd name="connsiteX0" fmla="*/ 29451 w 125166"/>
              <a:gd name="connsiteY0" fmla="*/ 110441 h 110441"/>
              <a:gd name="connsiteX1" fmla="*/ 125166 w 125166"/>
              <a:gd name="connsiteY1" fmla="*/ 25769 h 110441"/>
              <a:gd name="connsiteX2" fmla="*/ 0 w 125166"/>
              <a:gd name="connsiteY2" fmla="*/ 0 h 110441"/>
              <a:gd name="connsiteX3" fmla="*/ 29451 w 125166"/>
              <a:gd name="connsiteY3" fmla="*/ 110441 h 110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5166" h="110441">
                <a:moveTo>
                  <a:pt x="29451" y="110441"/>
                </a:moveTo>
                <a:lnTo>
                  <a:pt x="125166" y="25769"/>
                </a:lnTo>
                <a:lnTo>
                  <a:pt x="0" y="0"/>
                </a:lnTo>
                <a:lnTo>
                  <a:pt x="29451" y="11044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60962" y="4668837"/>
            <a:ext cx="76199" cy="990600"/>
          </a:xfrm>
          <a:custGeom>
            <a:avLst/>
            <a:gdLst>
              <a:gd name="connsiteX0" fmla="*/ 19050 w 76199"/>
              <a:gd name="connsiteY0" fmla="*/ 971550 h 990600"/>
              <a:gd name="connsiteX1" fmla="*/ 22102 w 76199"/>
              <a:gd name="connsiteY1" fmla="*/ 19050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990600">
                <a:moveTo>
                  <a:pt x="19050" y="971550"/>
                </a:moveTo>
                <a:lnTo>
                  <a:pt x="22102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25671" y="4649787"/>
            <a:ext cx="114298" cy="114482"/>
          </a:xfrm>
          <a:custGeom>
            <a:avLst/>
            <a:gdLst>
              <a:gd name="connsiteX0" fmla="*/ 0 w 114298"/>
              <a:gd name="connsiteY0" fmla="*/ 114115 h 114482"/>
              <a:gd name="connsiteX1" fmla="*/ 57515 w 114298"/>
              <a:gd name="connsiteY1" fmla="*/ 0 h 114482"/>
              <a:gd name="connsiteX2" fmla="*/ 114298 w 114298"/>
              <a:gd name="connsiteY2" fmla="*/ 114482 h 114482"/>
              <a:gd name="connsiteX3" fmla="*/ 0 w 114298"/>
              <a:gd name="connsiteY3" fmla="*/ 114115 h 1144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298" h="114482">
                <a:moveTo>
                  <a:pt x="0" y="114115"/>
                </a:moveTo>
                <a:lnTo>
                  <a:pt x="57515" y="0"/>
                </a:lnTo>
                <a:lnTo>
                  <a:pt x="114298" y="114482"/>
                </a:lnTo>
                <a:lnTo>
                  <a:pt x="0" y="114115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700" y="673100"/>
            <a:ext cx="6273800" cy="482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77800" y="1993900"/>
            <a:ext cx="177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Original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[67]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32300" y="5791200"/>
            <a:ext cx="177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[68]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28600"/>
            <a:ext cx="671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speed-ups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Quad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CPU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@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2.49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GHz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6489700"/>
            <a:ext cx="671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Measurements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concerned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Teddy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" y="6489700"/>
            <a:ext cx="6438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subpixel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Refinements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3543300"/>
            <a:ext cx="7810500" cy="292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66700" algn="l"/>
                <a:tab pos="4914900" algn="l"/>
                <a:tab pos="7353300" algn="l"/>
                <a:tab pos="7366000" algn="l"/>
              </a:tabLst>
            </a:pPr>
            <a:r>
              <a:rPr lang="en-US" altLang="zh-CN" dirty="0" smtClean="0"/>
              <a:t>		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3400"/>
              </a:lnSpc>
              <a:tabLst>
                <a:tab pos="266700" algn="l"/>
                <a:tab pos="4914900" algn="l"/>
                <a:tab pos="7353300" algn="l"/>
                <a:tab pos="7366000" algn="l"/>
              </a:tabLst>
            </a:pPr>
            <a:r>
              <a:rPr lang="en-US" altLang="zh-CN" dirty="0" smtClean="0"/>
              <a:t>			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66700" algn="l"/>
                <a:tab pos="4914900" algn="l"/>
                <a:tab pos="7353300" algn="l"/>
                <a:tab pos="7366000" algn="l"/>
              </a:tabLst>
            </a:pPr>
            <a:r>
              <a:rPr lang="en-US" altLang="zh-CN" dirty="0" smtClean="0"/>
              <a:t>	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3400"/>
              </a:lnSpc>
              <a:tabLst>
                <a:tab pos="266700" algn="l"/>
                <a:tab pos="4914900" algn="l"/>
                <a:tab pos="7353300" algn="l"/>
                <a:tab pos="7366000" algn="l"/>
              </a:tabLst>
            </a:pPr>
            <a:r>
              <a:rPr lang="en-US" altLang="zh-CN" dirty="0" smtClean="0"/>
              <a:t>	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66700" algn="l"/>
                <a:tab pos="4914900" algn="l"/>
                <a:tab pos="7353300" algn="l"/>
                <a:tab pos="7366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system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discretized</a:t>
            </a:r>
          </a:p>
          <a:p>
            <a:pPr>
              <a:lnSpc>
                <a:spcPts val="2000"/>
              </a:lnSpc>
              <a:tabLst>
                <a:tab pos="266700" algn="l"/>
                <a:tab pos="4914900" algn="l"/>
                <a:tab pos="7353300" algn="l"/>
                <a:tab pos="7366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parallel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  <a:tab pos="4914900" algn="l"/>
                <a:tab pos="7353300" algn="l"/>
                <a:tab pos="7366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better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(virtual)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discretization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achieved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2398" y="1447800"/>
            <a:ext cx="1219200" cy="609600"/>
          </a:xfrm>
          <a:custGeom>
            <a:avLst/>
            <a:gdLst>
              <a:gd name="connsiteX0" fmla="*/ 914400 w 1219200"/>
              <a:gd name="connsiteY0" fmla="*/ 609600 h 609600"/>
              <a:gd name="connsiteX1" fmla="*/ 914400 w 1219200"/>
              <a:gd name="connsiteY1" fmla="*/ 457200 h 609600"/>
              <a:gd name="connsiteX2" fmla="*/ 0 w 1219200"/>
              <a:gd name="connsiteY2" fmla="*/ 457200 h 609600"/>
              <a:gd name="connsiteX3" fmla="*/ 0 w 1219200"/>
              <a:gd name="connsiteY3" fmla="*/ 152400 h 609600"/>
              <a:gd name="connsiteX4" fmla="*/ 914400 w 1219200"/>
              <a:gd name="connsiteY4" fmla="*/ 152400 h 609600"/>
              <a:gd name="connsiteX5" fmla="*/ 914400 w 1219200"/>
              <a:gd name="connsiteY5" fmla="*/ 0 h 609600"/>
              <a:gd name="connsiteX6" fmla="*/ 1219200 w 1219200"/>
              <a:gd name="connsiteY6" fmla="*/ 304800 h 609600"/>
              <a:gd name="connsiteX7" fmla="*/ 914400 w 1219200"/>
              <a:gd name="connsiteY7" fmla="*/ 6096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19200" h="609600">
                <a:moveTo>
                  <a:pt x="914400" y="609600"/>
                </a:moveTo>
                <a:lnTo>
                  <a:pt x="914400" y="457200"/>
                </a:lnTo>
                <a:lnTo>
                  <a:pt x="0" y="457200"/>
                </a:ln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1219200" y="304800"/>
                </a:lnTo>
                <a:lnTo>
                  <a:pt x="914400" y="6096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2398" y="4572000"/>
            <a:ext cx="1219200" cy="609600"/>
          </a:xfrm>
          <a:custGeom>
            <a:avLst/>
            <a:gdLst>
              <a:gd name="connsiteX0" fmla="*/ 914400 w 1219200"/>
              <a:gd name="connsiteY0" fmla="*/ 609600 h 609600"/>
              <a:gd name="connsiteX1" fmla="*/ 914400 w 1219200"/>
              <a:gd name="connsiteY1" fmla="*/ 457200 h 609600"/>
              <a:gd name="connsiteX2" fmla="*/ 0 w 1219200"/>
              <a:gd name="connsiteY2" fmla="*/ 457200 h 609600"/>
              <a:gd name="connsiteX3" fmla="*/ 0 w 1219200"/>
              <a:gd name="connsiteY3" fmla="*/ 152400 h 609600"/>
              <a:gd name="connsiteX4" fmla="*/ 914400 w 1219200"/>
              <a:gd name="connsiteY4" fmla="*/ 152400 h 609600"/>
              <a:gd name="connsiteX5" fmla="*/ 914400 w 1219200"/>
              <a:gd name="connsiteY5" fmla="*/ 0 h 609600"/>
              <a:gd name="connsiteX6" fmla="*/ 1219200 w 1219200"/>
              <a:gd name="connsiteY6" fmla="*/ 304800 h 609600"/>
              <a:gd name="connsiteX7" fmla="*/ 914400 w 1219200"/>
              <a:gd name="connsiteY7" fmla="*/ 60960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19200" h="609600">
                <a:moveTo>
                  <a:pt x="914400" y="609600"/>
                </a:moveTo>
                <a:lnTo>
                  <a:pt x="914400" y="457200"/>
                </a:lnTo>
                <a:lnTo>
                  <a:pt x="0" y="457200"/>
                </a:ln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1219200" y="304800"/>
                </a:lnTo>
                <a:lnTo>
                  <a:pt x="914400" y="6096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4800" y="1371601"/>
            <a:ext cx="762000" cy="762000"/>
          </a:xfrm>
          <a:custGeom>
            <a:avLst/>
            <a:gdLst>
              <a:gd name="connsiteX0" fmla="*/ 381000 w 762000"/>
              <a:gd name="connsiteY0" fmla="*/ 204610 h 762000"/>
              <a:gd name="connsiteX1" fmla="*/ 512304 w 762000"/>
              <a:gd name="connsiteY1" fmla="*/ 0 h 762000"/>
              <a:gd name="connsiteX2" fmla="*/ 499356 w 762000"/>
              <a:gd name="connsiteY2" fmla="*/ 187853 h 762000"/>
              <a:gd name="connsiteX3" fmla="*/ 648404 w 762000"/>
              <a:gd name="connsiteY3" fmla="*/ 157232 h 762000"/>
              <a:gd name="connsiteX4" fmla="*/ 589208 w 762000"/>
              <a:gd name="connsiteY4" fmla="*/ 258056 h 762000"/>
              <a:gd name="connsiteX5" fmla="*/ 744255 w 762000"/>
              <a:gd name="connsiteY5" fmla="*/ 287054 h 762000"/>
              <a:gd name="connsiteX6" fmla="*/ 621135 w 762000"/>
              <a:gd name="connsiteY6" fmla="*/ 369534 h 762000"/>
              <a:gd name="connsiteX7" fmla="*/ 762000 w 762000"/>
              <a:gd name="connsiteY7" fmla="*/ 468840 h 762000"/>
              <a:gd name="connsiteX8" fmla="*/ 593971 w 762000"/>
              <a:gd name="connsiteY8" fmla="*/ 456563 h 762000"/>
              <a:gd name="connsiteX9" fmla="*/ 640114 w 762000"/>
              <a:gd name="connsiteY9" fmla="*/ 638350 h 762000"/>
              <a:gd name="connsiteX10" fmla="*/ 494593 w 762000"/>
              <a:gd name="connsiteY10" fmla="*/ 510010 h 762000"/>
              <a:gd name="connsiteX11" fmla="*/ 467324 w 762000"/>
              <a:gd name="connsiteY11" fmla="*/ 696276 h 762000"/>
              <a:gd name="connsiteX12" fmla="*/ 371544 w 762000"/>
              <a:gd name="connsiteY12" fmla="*/ 526873 h 762000"/>
              <a:gd name="connsiteX13" fmla="*/ 299331 w 762000"/>
              <a:gd name="connsiteY13" fmla="*/ 762000 h 762000"/>
              <a:gd name="connsiteX14" fmla="*/ 272167 w 762000"/>
              <a:gd name="connsiteY14" fmla="*/ 551285 h 762000"/>
              <a:gd name="connsiteX15" fmla="*/ 167993 w 762000"/>
              <a:gd name="connsiteY15" fmla="*/ 621488 h 762000"/>
              <a:gd name="connsiteX16" fmla="*/ 199918 w 762000"/>
              <a:gd name="connsiteY16" fmla="*/ 491666 h 762000"/>
              <a:gd name="connsiteX17" fmla="*/ 4762 w 762000"/>
              <a:gd name="connsiteY17" fmla="*/ 514596 h 762000"/>
              <a:gd name="connsiteX18" fmla="*/ 131304 w 762000"/>
              <a:gd name="connsiteY18" fmla="*/ 415395 h 762000"/>
              <a:gd name="connsiteX19" fmla="*/ 0 w 762000"/>
              <a:gd name="connsiteY19" fmla="*/ 303917 h 762000"/>
              <a:gd name="connsiteX20" fmla="*/ 163230 w 762000"/>
              <a:gd name="connsiteY20" fmla="*/ 268710 h 762000"/>
              <a:gd name="connsiteX21" fmla="*/ 13051 w 762000"/>
              <a:gd name="connsiteY21" fmla="*/ 80962 h 762000"/>
              <a:gd name="connsiteX22" fmla="*/ 257950 w 762000"/>
              <a:gd name="connsiteY22" fmla="*/ 222954 h 762000"/>
              <a:gd name="connsiteX23" fmla="*/ 294640 w 762000"/>
              <a:gd name="connsiteY23" fmla="*/ 80962 h 762000"/>
              <a:gd name="connsiteX24" fmla="*/ 381000 w 762000"/>
              <a:gd name="connsiteY24" fmla="*/ 20461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62000" h="762000">
                <a:moveTo>
                  <a:pt x="381000" y="204610"/>
                </a:moveTo>
                <a:lnTo>
                  <a:pt x="512304" y="0"/>
                </a:lnTo>
                <a:lnTo>
                  <a:pt x="499356" y="187853"/>
                </a:lnTo>
                <a:lnTo>
                  <a:pt x="648404" y="157232"/>
                </a:lnTo>
                <a:lnTo>
                  <a:pt x="589208" y="258056"/>
                </a:lnTo>
                <a:lnTo>
                  <a:pt x="744255" y="287054"/>
                </a:lnTo>
                <a:lnTo>
                  <a:pt x="621135" y="369534"/>
                </a:lnTo>
                <a:lnTo>
                  <a:pt x="762000" y="468840"/>
                </a:lnTo>
                <a:lnTo>
                  <a:pt x="593971" y="456563"/>
                </a:lnTo>
                <a:lnTo>
                  <a:pt x="640114" y="638350"/>
                </a:lnTo>
                <a:lnTo>
                  <a:pt x="494593" y="510010"/>
                </a:lnTo>
                <a:lnTo>
                  <a:pt x="467324" y="696276"/>
                </a:lnTo>
                <a:lnTo>
                  <a:pt x="371544" y="526873"/>
                </a:lnTo>
                <a:lnTo>
                  <a:pt x="299331" y="762000"/>
                </a:lnTo>
                <a:lnTo>
                  <a:pt x="272167" y="551285"/>
                </a:lnTo>
                <a:lnTo>
                  <a:pt x="167993" y="621488"/>
                </a:lnTo>
                <a:lnTo>
                  <a:pt x="199918" y="491666"/>
                </a:lnTo>
                <a:lnTo>
                  <a:pt x="4762" y="514596"/>
                </a:lnTo>
                <a:lnTo>
                  <a:pt x="131304" y="415395"/>
                </a:lnTo>
                <a:lnTo>
                  <a:pt x="0" y="303917"/>
                </a:lnTo>
                <a:lnTo>
                  <a:pt x="163230" y="268710"/>
                </a:lnTo>
                <a:lnTo>
                  <a:pt x="13051" y="80962"/>
                </a:lnTo>
                <a:lnTo>
                  <a:pt x="257950" y="222954"/>
                </a:lnTo>
                <a:lnTo>
                  <a:pt x="294640" y="80962"/>
                </a:lnTo>
                <a:lnTo>
                  <a:pt x="381000" y="20461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5750" y="1352551"/>
            <a:ext cx="800100" cy="800100"/>
          </a:xfrm>
          <a:custGeom>
            <a:avLst/>
            <a:gdLst>
              <a:gd name="connsiteX0" fmla="*/ 400050 w 800100"/>
              <a:gd name="connsiteY0" fmla="*/ 223661 h 800100"/>
              <a:gd name="connsiteX1" fmla="*/ 531354 w 800100"/>
              <a:gd name="connsiteY1" fmla="*/ 19050 h 800100"/>
              <a:gd name="connsiteX2" fmla="*/ 518406 w 800100"/>
              <a:gd name="connsiteY2" fmla="*/ 206904 h 800100"/>
              <a:gd name="connsiteX3" fmla="*/ 667455 w 800100"/>
              <a:gd name="connsiteY3" fmla="*/ 176283 h 800100"/>
              <a:gd name="connsiteX4" fmla="*/ 608259 w 800100"/>
              <a:gd name="connsiteY4" fmla="*/ 277106 h 800100"/>
              <a:gd name="connsiteX5" fmla="*/ 763305 w 800100"/>
              <a:gd name="connsiteY5" fmla="*/ 306105 h 800100"/>
              <a:gd name="connsiteX6" fmla="*/ 640185 w 800100"/>
              <a:gd name="connsiteY6" fmla="*/ 388584 h 800100"/>
              <a:gd name="connsiteX7" fmla="*/ 781050 w 800100"/>
              <a:gd name="connsiteY7" fmla="*/ 487891 h 800100"/>
              <a:gd name="connsiteX8" fmla="*/ 613021 w 800100"/>
              <a:gd name="connsiteY8" fmla="*/ 475614 h 800100"/>
              <a:gd name="connsiteX9" fmla="*/ 659165 w 800100"/>
              <a:gd name="connsiteY9" fmla="*/ 657401 h 800100"/>
              <a:gd name="connsiteX10" fmla="*/ 513644 w 800100"/>
              <a:gd name="connsiteY10" fmla="*/ 529060 h 800100"/>
              <a:gd name="connsiteX11" fmla="*/ 486374 w 800100"/>
              <a:gd name="connsiteY11" fmla="*/ 715327 h 800100"/>
              <a:gd name="connsiteX12" fmla="*/ 390595 w 800100"/>
              <a:gd name="connsiteY12" fmla="*/ 545923 h 800100"/>
              <a:gd name="connsiteX13" fmla="*/ 318381 w 800100"/>
              <a:gd name="connsiteY13" fmla="*/ 781050 h 800100"/>
              <a:gd name="connsiteX14" fmla="*/ 291217 w 800100"/>
              <a:gd name="connsiteY14" fmla="*/ 570335 h 800100"/>
              <a:gd name="connsiteX15" fmla="*/ 187042 w 800100"/>
              <a:gd name="connsiteY15" fmla="*/ 640538 h 800100"/>
              <a:gd name="connsiteX16" fmla="*/ 218969 w 800100"/>
              <a:gd name="connsiteY16" fmla="*/ 510716 h 800100"/>
              <a:gd name="connsiteX17" fmla="*/ 23812 w 800100"/>
              <a:gd name="connsiteY17" fmla="*/ 533646 h 800100"/>
              <a:gd name="connsiteX18" fmla="*/ 150354 w 800100"/>
              <a:gd name="connsiteY18" fmla="*/ 434445 h 800100"/>
              <a:gd name="connsiteX19" fmla="*/ 19050 w 800100"/>
              <a:gd name="connsiteY19" fmla="*/ 322967 h 800100"/>
              <a:gd name="connsiteX20" fmla="*/ 182280 w 800100"/>
              <a:gd name="connsiteY20" fmla="*/ 287760 h 800100"/>
              <a:gd name="connsiteX21" fmla="*/ 32102 w 800100"/>
              <a:gd name="connsiteY21" fmla="*/ 100012 h 800100"/>
              <a:gd name="connsiteX22" fmla="*/ 277000 w 800100"/>
              <a:gd name="connsiteY22" fmla="*/ 242005 h 800100"/>
              <a:gd name="connsiteX23" fmla="*/ 313689 w 800100"/>
              <a:gd name="connsiteY23" fmla="*/ 100012 h 800100"/>
              <a:gd name="connsiteX24" fmla="*/ 400050 w 800100"/>
              <a:gd name="connsiteY24" fmla="*/ 223661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00100" h="800100">
                <a:moveTo>
                  <a:pt x="400050" y="223661"/>
                </a:moveTo>
                <a:lnTo>
                  <a:pt x="531354" y="19050"/>
                </a:lnTo>
                <a:lnTo>
                  <a:pt x="518406" y="206904"/>
                </a:lnTo>
                <a:lnTo>
                  <a:pt x="667455" y="176283"/>
                </a:lnTo>
                <a:lnTo>
                  <a:pt x="608259" y="277106"/>
                </a:lnTo>
                <a:lnTo>
                  <a:pt x="763305" y="306105"/>
                </a:lnTo>
                <a:lnTo>
                  <a:pt x="640185" y="388584"/>
                </a:lnTo>
                <a:lnTo>
                  <a:pt x="781050" y="487891"/>
                </a:lnTo>
                <a:lnTo>
                  <a:pt x="613021" y="475614"/>
                </a:lnTo>
                <a:lnTo>
                  <a:pt x="659165" y="657401"/>
                </a:lnTo>
                <a:lnTo>
                  <a:pt x="513644" y="529060"/>
                </a:lnTo>
                <a:lnTo>
                  <a:pt x="486374" y="715327"/>
                </a:lnTo>
                <a:lnTo>
                  <a:pt x="390595" y="545923"/>
                </a:lnTo>
                <a:lnTo>
                  <a:pt x="318381" y="781050"/>
                </a:lnTo>
                <a:lnTo>
                  <a:pt x="291217" y="570335"/>
                </a:lnTo>
                <a:lnTo>
                  <a:pt x="187042" y="640538"/>
                </a:lnTo>
                <a:lnTo>
                  <a:pt x="218969" y="510716"/>
                </a:lnTo>
                <a:lnTo>
                  <a:pt x="23812" y="533646"/>
                </a:lnTo>
                <a:lnTo>
                  <a:pt x="150354" y="434445"/>
                </a:lnTo>
                <a:lnTo>
                  <a:pt x="19050" y="322967"/>
                </a:lnTo>
                <a:lnTo>
                  <a:pt x="182280" y="287760"/>
                </a:lnTo>
                <a:lnTo>
                  <a:pt x="32102" y="100012"/>
                </a:lnTo>
                <a:lnTo>
                  <a:pt x="277000" y="242005"/>
                </a:lnTo>
                <a:lnTo>
                  <a:pt x="313689" y="100012"/>
                </a:lnTo>
                <a:lnTo>
                  <a:pt x="400050" y="2236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4800" y="4495800"/>
            <a:ext cx="762000" cy="762000"/>
          </a:xfrm>
          <a:custGeom>
            <a:avLst/>
            <a:gdLst>
              <a:gd name="connsiteX0" fmla="*/ 381000 w 762000"/>
              <a:gd name="connsiteY0" fmla="*/ 204611 h 762000"/>
              <a:gd name="connsiteX1" fmla="*/ 512304 w 762000"/>
              <a:gd name="connsiteY1" fmla="*/ 0 h 762000"/>
              <a:gd name="connsiteX2" fmla="*/ 499356 w 762000"/>
              <a:gd name="connsiteY2" fmla="*/ 187854 h 762000"/>
              <a:gd name="connsiteX3" fmla="*/ 648404 w 762000"/>
              <a:gd name="connsiteY3" fmla="*/ 157233 h 762000"/>
              <a:gd name="connsiteX4" fmla="*/ 589208 w 762000"/>
              <a:gd name="connsiteY4" fmla="*/ 258056 h 762000"/>
              <a:gd name="connsiteX5" fmla="*/ 744255 w 762000"/>
              <a:gd name="connsiteY5" fmla="*/ 287055 h 762000"/>
              <a:gd name="connsiteX6" fmla="*/ 621135 w 762000"/>
              <a:gd name="connsiteY6" fmla="*/ 369534 h 762000"/>
              <a:gd name="connsiteX7" fmla="*/ 762000 w 762000"/>
              <a:gd name="connsiteY7" fmla="*/ 468841 h 762000"/>
              <a:gd name="connsiteX8" fmla="*/ 593971 w 762000"/>
              <a:gd name="connsiteY8" fmla="*/ 456565 h 762000"/>
              <a:gd name="connsiteX9" fmla="*/ 640114 w 762000"/>
              <a:gd name="connsiteY9" fmla="*/ 638351 h 762000"/>
              <a:gd name="connsiteX10" fmla="*/ 494593 w 762000"/>
              <a:gd name="connsiteY10" fmla="*/ 510010 h 762000"/>
              <a:gd name="connsiteX11" fmla="*/ 467324 w 762000"/>
              <a:gd name="connsiteY11" fmla="*/ 696277 h 762000"/>
              <a:gd name="connsiteX12" fmla="*/ 371544 w 762000"/>
              <a:gd name="connsiteY12" fmla="*/ 526873 h 762000"/>
              <a:gd name="connsiteX13" fmla="*/ 299331 w 762000"/>
              <a:gd name="connsiteY13" fmla="*/ 762000 h 762000"/>
              <a:gd name="connsiteX14" fmla="*/ 272167 w 762000"/>
              <a:gd name="connsiteY14" fmla="*/ 551285 h 762000"/>
              <a:gd name="connsiteX15" fmla="*/ 167993 w 762000"/>
              <a:gd name="connsiteY15" fmla="*/ 621488 h 762000"/>
              <a:gd name="connsiteX16" fmla="*/ 199918 w 762000"/>
              <a:gd name="connsiteY16" fmla="*/ 491666 h 762000"/>
              <a:gd name="connsiteX17" fmla="*/ 4762 w 762000"/>
              <a:gd name="connsiteY17" fmla="*/ 514596 h 762000"/>
              <a:gd name="connsiteX18" fmla="*/ 131304 w 762000"/>
              <a:gd name="connsiteY18" fmla="*/ 415395 h 762000"/>
              <a:gd name="connsiteX19" fmla="*/ 0 w 762000"/>
              <a:gd name="connsiteY19" fmla="*/ 303918 h 762000"/>
              <a:gd name="connsiteX20" fmla="*/ 163230 w 762000"/>
              <a:gd name="connsiteY20" fmla="*/ 268710 h 762000"/>
              <a:gd name="connsiteX21" fmla="*/ 13051 w 762000"/>
              <a:gd name="connsiteY21" fmla="*/ 80962 h 762000"/>
              <a:gd name="connsiteX22" fmla="*/ 257950 w 762000"/>
              <a:gd name="connsiteY22" fmla="*/ 222956 h 762000"/>
              <a:gd name="connsiteX23" fmla="*/ 294640 w 762000"/>
              <a:gd name="connsiteY23" fmla="*/ 80962 h 762000"/>
              <a:gd name="connsiteX24" fmla="*/ 381000 w 762000"/>
              <a:gd name="connsiteY24" fmla="*/ 204611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62000" h="762000">
                <a:moveTo>
                  <a:pt x="381000" y="204611"/>
                </a:moveTo>
                <a:lnTo>
                  <a:pt x="512304" y="0"/>
                </a:lnTo>
                <a:lnTo>
                  <a:pt x="499356" y="187854"/>
                </a:lnTo>
                <a:lnTo>
                  <a:pt x="648404" y="157233"/>
                </a:lnTo>
                <a:lnTo>
                  <a:pt x="589208" y="258056"/>
                </a:lnTo>
                <a:lnTo>
                  <a:pt x="744255" y="287055"/>
                </a:lnTo>
                <a:lnTo>
                  <a:pt x="621135" y="369534"/>
                </a:lnTo>
                <a:lnTo>
                  <a:pt x="762000" y="468841"/>
                </a:lnTo>
                <a:lnTo>
                  <a:pt x="593971" y="456565"/>
                </a:lnTo>
                <a:lnTo>
                  <a:pt x="640114" y="638351"/>
                </a:lnTo>
                <a:lnTo>
                  <a:pt x="494593" y="510010"/>
                </a:lnTo>
                <a:lnTo>
                  <a:pt x="467324" y="696277"/>
                </a:lnTo>
                <a:lnTo>
                  <a:pt x="371544" y="526873"/>
                </a:lnTo>
                <a:lnTo>
                  <a:pt x="299331" y="762000"/>
                </a:lnTo>
                <a:lnTo>
                  <a:pt x="272167" y="551285"/>
                </a:lnTo>
                <a:lnTo>
                  <a:pt x="167993" y="621488"/>
                </a:lnTo>
                <a:lnTo>
                  <a:pt x="199918" y="491666"/>
                </a:lnTo>
                <a:lnTo>
                  <a:pt x="4762" y="514596"/>
                </a:lnTo>
                <a:lnTo>
                  <a:pt x="131304" y="415395"/>
                </a:lnTo>
                <a:lnTo>
                  <a:pt x="0" y="303918"/>
                </a:lnTo>
                <a:lnTo>
                  <a:pt x="163230" y="268710"/>
                </a:lnTo>
                <a:lnTo>
                  <a:pt x="13051" y="80962"/>
                </a:lnTo>
                <a:lnTo>
                  <a:pt x="257950" y="222956"/>
                </a:lnTo>
                <a:lnTo>
                  <a:pt x="294640" y="80962"/>
                </a:lnTo>
                <a:lnTo>
                  <a:pt x="381000" y="20461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5750" y="4476750"/>
            <a:ext cx="800100" cy="800100"/>
          </a:xfrm>
          <a:custGeom>
            <a:avLst/>
            <a:gdLst>
              <a:gd name="connsiteX0" fmla="*/ 400050 w 800100"/>
              <a:gd name="connsiteY0" fmla="*/ 223661 h 800100"/>
              <a:gd name="connsiteX1" fmla="*/ 531354 w 800100"/>
              <a:gd name="connsiteY1" fmla="*/ 19050 h 800100"/>
              <a:gd name="connsiteX2" fmla="*/ 518406 w 800100"/>
              <a:gd name="connsiteY2" fmla="*/ 206904 h 800100"/>
              <a:gd name="connsiteX3" fmla="*/ 667455 w 800100"/>
              <a:gd name="connsiteY3" fmla="*/ 176283 h 800100"/>
              <a:gd name="connsiteX4" fmla="*/ 608259 w 800100"/>
              <a:gd name="connsiteY4" fmla="*/ 277107 h 800100"/>
              <a:gd name="connsiteX5" fmla="*/ 763305 w 800100"/>
              <a:gd name="connsiteY5" fmla="*/ 306105 h 800100"/>
              <a:gd name="connsiteX6" fmla="*/ 640185 w 800100"/>
              <a:gd name="connsiteY6" fmla="*/ 388584 h 800100"/>
              <a:gd name="connsiteX7" fmla="*/ 781050 w 800100"/>
              <a:gd name="connsiteY7" fmla="*/ 487891 h 800100"/>
              <a:gd name="connsiteX8" fmla="*/ 613021 w 800100"/>
              <a:gd name="connsiteY8" fmla="*/ 475615 h 800100"/>
              <a:gd name="connsiteX9" fmla="*/ 659165 w 800100"/>
              <a:gd name="connsiteY9" fmla="*/ 657401 h 800100"/>
              <a:gd name="connsiteX10" fmla="*/ 513644 w 800100"/>
              <a:gd name="connsiteY10" fmla="*/ 529060 h 800100"/>
              <a:gd name="connsiteX11" fmla="*/ 486374 w 800100"/>
              <a:gd name="connsiteY11" fmla="*/ 715327 h 800100"/>
              <a:gd name="connsiteX12" fmla="*/ 390595 w 800100"/>
              <a:gd name="connsiteY12" fmla="*/ 545923 h 800100"/>
              <a:gd name="connsiteX13" fmla="*/ 318381 w 800100"/>
              <a:gd name="connsiteY13" fmla="*/ 781050 h 800100"/>
              <a:gd name="connsiteX14" fmla="*/ 291217 w 800100"/>
              <a:gd name="connsiteY14" fmla="*/ 570335 h 800100"/>
              <a:gd name="connsiteX15" fmla="*/ 187042 w 800100"/>
              <a:gd name="connsiteY15" fmla="*/ 640538 h 800100"/>
              <a:gd name="connsiteX16" fmla="*/ 218969 w 800100"/>
              <a:gd name="connsiteY16" fmla="*/ 510716 h 800100"/>
              <a:gd name="connsiteX17" fmla="*/ 23812 w 800100"/>
              <a:gd name="connsiteY17" fmla="*/ 533646 h 800100"/>
              <a:gd name="connsiteX18" fmla="*/ 150354 w 800100"/>
              <a:gd name="connsiteY18" fmla="*/ 434445 h 800100"/>
              <a:gd name="connsiteX19" fmla="*/ 19050 w 800100"/>
              <a:gd name="connsiteY19" fmla="*/ 322968 h 800100"/>
              <a:gd name="connsiteX20" fmla="*/ 182280 w 800100"/>
              <a:gd name="connsiteY20" fmla="*/ 287760 h 800100"/>
              <a:gd name="connsiteX21" fmla="*/ 32102 w 800100"/>
              <a:gd name="connsiteY21" fmla="*/ 100012 h 800100"/>
              <a:gd name="connsiteX22" fmla="*/ 277000 w 800100"/>
              <a:gd name="connsiteY22" fmla="*/ 242005 h 800100"/>
              <a:gd name="connsiteX23" fmla="*/ 313689 w 800100"/>
              <a:gd name="connsiteY23" fmla="*/ 100012 h 800100"/>
              <a:gd name="connsiteX24" fmla="*/ 400050 w 800100"/>
              <a:gd name="connsiteY24" fmla="*/ 223661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00100" h="800100">
                <a:moveTo>
                  <a:pt x="400050" y="223661"/>
                </a:moveTo>
                <a:lnTo>
                  <a:pt x="531354" y="19050"/>
                </a:lnTo>
                <a:lnTo>
                  <a:pt x="518406" y="206904"/>
                </a:lnTo>
                <a:lnTo>
                  <a:pt x="667455" y="176283"/>
                </a:lnTo>
                <a:lnTo>
                  <a:pt x="608259" y="277107"/>
                </a:lnTo>
                <a:lnTo>
                  <a:pt x="763305" y="306105"/>
                </a:lnTo>
                <a:lnTo>
                  <a:pt x="640185" y="388584"/>
                </a:lnTo>
                <a:lnTo>
                  <a:pt x="781050" y="487891"/>
                </a:lnTo>
                <a:lnTo>
                  <a:pt x="613021" y="475615"/>
                </a:lnTo>
                <a:lnTo>
                  <a:pt x="659165" y="657401"/>
                </a:lnTo>
                <a:lnTo>
                  <a:pt x="513644" y="529060"/>
                </a:lnTo>
                <a:lnTo>
                  <a:pt x="486374" y="715327"/>
                </a:lnTo>
                <a:lnTo>
                  <a:pt x="390595" y="545923"/>
                </a:lnTo>
                <a:lnTo>
                  <a:pt x="318381" y="781050"/>
                </a:lnTo>
                <a:lnTo>
                  <a:pt x="291217" y="570335"/>
                </a:lnTo>
                <a:lnTo>
                  <a:pt x="187042" y="640538"/>
                </a:lnTo>
                <a:lnTo>
                  <a:pt x="218969" y="510716"/>
                </a:lnTo>
                <a:lnTo>
                  <a:pt x="23812" y="533646"/>
                </a:lnTo>
                <a:lnTo>
                  <a:pt x="150354" y="434445"/>
                </a:lnTo>
                <a:lnTo>
                  <a:pt x="19050" y="322968"/>
                </a:lnTo>
                <a:lnTo>
                  <a:pt x="182280" y="287760"/>
                </a:lnTo>
                <a:lnTo>
                  <a:pt x="32102" y="100012"/>
                </a:lnTo>
                <a:lnTo>
                  <a:pt x="277000" y="242005"/>
                </a:lnTo>
                <a:lnTo>
                  <a:pt x="313689" y="100012"/>
                </a:lnTo>
                <a:lnTo>
                  <a:pt x="400050" y="2236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444500"/>
            <a:ext cx="3175000" cy="238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3505200"/>
            <a:ext cx="3175000" cy="264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3700" y="444500"/>
            <a:ext cx="3175000" cy="238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3700" y="3492500"/>
            <a:ext cx="3175000" cy="264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927100" y="2895600"/>
            <a:ext cx="2324100" cy="361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29100" y="1600200"/>
            <a:ext cx="520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RLC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29100" y="4724400"/>
            <a:ext cx="520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RLC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89600" y="2895600"/>
            <a:ext cx="3200400" cy="381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  <a:tab pos="1993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RLC(C-Semiglobal)[68]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  <a:tab pos="1993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RLC(C-Semiglobal)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[68]</a:t>
            </a:r>
          </a:p>
          <a:p>
            <a:pPr>
              <a:lnSpc>
                <a:spcPts val="1400"/>
              </a:lnSpc>
              <a:tabLst>
                <a:tab pos="63500" algn="l"/>
                <a:tab pos="1993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165100"/>
            <a:ext cx="8496300" cy="622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consistency</a:t>
            </a:r>
          </a:p>
          <a:p>
            <a:pPr>
              <a:lnSpc>
                <a:spcPts val="28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superpixels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[69]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effectiveness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[66]</a:t>
            </a:r>
          </a:p>
          <a:p>
            <a:pPr>
              <a:lnSpc>
                <a:spcPts val="21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further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behavior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</a:p>
          <a:p>
            <a:pPr>
              <a:lnSpc>
                <a:spcPts val="22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superpixels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obtained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[50].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</a:p>
          <a:p>
            <a:pPr>
              <a:lnSpc>
                <a:spcPts val="21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Consistency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[66]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superpixels.</a:t>
            </a:r>
          </a:p>
          <a:p>
            <a:pPr>
              <a:lnSpc>
                <a:spcPts val="22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phase,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over-segment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uncertain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measurements</a:t>
            </a:r>
          </a:p>
          <a:p>
            <a:pPr>
              <a:lnSpc>
                <a:spcPts val="22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regularize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superpixels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second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relax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</a:p>
          <a:p>
            <a:pPr>
              <a:lnSpc>
                <a:spcPts val="22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propagate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regularized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assumptions.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previous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initial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  <a:p>
            <a:pPr>
              <a:lnSpc>
                <a:spcPts val="21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[15])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52400" algn="l"/>
                <a:tab pos="1435100" algn="l"/>
                <a:tab pos="2438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constraining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consistency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superpixels,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6400800"/>
            <a:ext cx="4749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(ICPR2010),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August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23-26,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Istanbul,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Turkey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9400" y="838201"/>
            <a:ext cx="457200" cy="381000"/>
          </a:xfrm>
          <a:custGeom>
            <a:avLst/>
            <a:gdLst>
              <a:gd name="connsiteX0" fmla="*/ 266700 w 457200"/>
              <a:gd name="connsiteY0" fmla="*/ 381000 h 381000"/>
              <a:gd name="connsiteX1" fmla="*/ 266700 w 457200"/>
              <a:gd name="connsiteY1" fmla="*/ 285750 h 381000"/>
              <a:gd name="connsiteX2" fmla="*/ 0 w 457200"/>
              <a:gd name="connsiteY2" fmla="*/ 285750 h 381000"/>
              <a:gd name="connsiteX3" fmla="*/ 0 w 457200"/>
              <a:gd name="connsiteY3" fmla="*/ 95250 h 381000"/>
              <a:gd name="connsiteX4" fmla="*/ 266700 w 457200"/>
              <a:gd name="connsiteY4" fmla="*/ 95250 h 381000"/>
              <a:gd name="connsiteX5" fmla="*/ 266700 w 457200"/>
              <a:gd name="connsiteY5" fmla="*/ 0 h 381000"/>
              <a:gd name="connsiteX6" fmla="*/ 457200 w 457200"/>
              <a:gd name="connsiteY6" fmla="*/ 190500 h 381000"/>
              <a:gd name="connsiteX7" fmla="*/ 266700 w 457200"/>
              <a:gd name="connsiteY7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81000">
                <a:moveTo>
                  <a:pt x="266700" y="381000"/>
                </a:moveTo>
                <a:lnTo>
                  <a:pt x="266700" y="285750"/>
                </a:lnTo>
                <a:lnTo>
                  <a:pt x="0" y="285750"/>
                </a:lnTo>
                <a:lnTo>
                  <a:pt x="0" y="95250"/>
                </a:lnTo>
                <a:lnTo>
                  <a:pt x="266700" y="95250"/>
                </a:lnTo>
                <a:lnTo>
                  <a:pt x="266700" y="0"/>
                </a:lnTo>
                <a:lnTo>
                  <a:pt x="457200" y="190500"/>
                </a:lnTo>
                <a:lnTo>
                  <a:pt x="266700" y="3810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7398" y="838201"/>
            <a:ext cx="457200" cy="381000"/>
          </a:xfrm>
          <a:custGeom>
            <a:avLst/>
            <a:gdLst>
              <a:gd name="connsiteX0" fmla="*/ 266700 w 457200"/>
              <a:gd name="connsiteY0" fmla="*/ 381000 h 381000"/>
              <a:gd name="connsiteX1" fmla="*/ 266700 w 457200"/>
              <a:gd name="connsiteY1" fmla="*/ 285750 h 381000"/>
              <a:gd name="connsiteX2" fmla="*/ 0 w 457200"/>
              <a:gd name="connsiteY2" fmla="*/ 285750 h 381000"/>
              <a:gd name="connsiteX3" fmla="*/ 0 w 457200"/>
              <a:gd name="connsiteY3" fmla="*/ 95250 h 381000"/>
              <a:gd name="connsiteX4" fmla="*/ 266700 w 457200"/>
              <a:gd name="connsiteY4" fmla="*/ 95250 h 381000"/>
              <a:gd name="connsiteX5" fmla="*/ 266700 w 457200"/>
              <a:gd name="connsiteY5" fmla="*/ 0 h 381000"/>
              <a:gd name="connsiteX6" fmla="*/ 457200 w 457200"/>
              <a:gd name="connsiteY6" fmla="*/ 190500 h 381000"/>
              <a:gd name="connsiteX7" fmla="*/ 266700 w 457200"/>
              <a:gd name="connsiteY7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81000">
                <a:moveTo>
                  <a:pt x="266700" y="381000"/>
                </a:moveTo>
                <a:lnTo>
                  <a:pt x="266700" y="285750"/>
                </a:lnTo>
                <a:lnTo>
                  <a:pt x="0" y="285750"/>
                </a:lnTo>
                <a:lnTo>
                  <a:pt x="0" y="95250"/>
                </a:lnTo>
                <a:lnTo>
                  <a:pt x="266700" y="95250"/>
                </a:lnTo>
                <a:lnTo>
                  <a:pt x="266700" y="0"/>
                </a:lnTo>
                <a:lnTo>
                  <a:pt x="457200" y="190500"/>
                </a:lnTo>
                <a:lnTo>
                  <a:pt x="266700" y="3810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69198" y="2057400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95250 w 381000"/>
              <a:gd name="connsiteY1" fmla="*/ 190500 h 381000"/>
              <a:gd name="connsiteX2" fmla="*/ 95250 w 381000"/>
              <a:gd name="connsiteY2" fmla="*/ 0 h 381000"/>
              <a:gd name="connsiteX3" fmla="*/ 285750 w 381000"/>
              <a:gd name="connsiteY3" fmla="*/ 0 h 381000"/>
              <a:gd name="connsiteX4" fmla="*/ 285750 w 381000"/>
              <a:gd name="connsiteY4" fmla="*/ 190500 h 381000"/>
              <a:gd name="connsiteX5" fmla="*/ 381000 w 381000"/>
              <a:gd name="connsiteY5" fmla="*/ 190500 h 381000"/>
              <a:gd name="connsiteX6" fmla="*/ 190500 w 381000"/>
              <a:gd name="connsiteY6" fmla="*/ 381000 h 381000"/>
              <a:gd name="connsiteX7" fmla="*/ 0 w 381000"/>
              <a:gd name="connsiteY7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lnTo>
                  <a:pt x="95250" y="190500"/>
                </a:lnTo>
                <a:lnTo>
                  <a:pt x="95250" y="0"/>
                </a:lnTo>
                <a:lnTo>
                  <a:pt x="285750" y="0"/>
                </a:lnTo>
                <a:lnTo>
                  <a:pt x="285750" y="190500"/>
                </a:lnTo>
                <a:lnTo>
                  <a:pt x="381000" y="190500"/>
                </a:lnTo>
                <a:lnTo>
                  <a:pt x="190500" y="381000"/>
                </a:lnTo>
                <a:lnTo>
                  <a:pt x="0" y="1905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19998" y="4343400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95250 w 381000"/>
              <a:gd name="connsiteY1" fmla="*/ 190500 h 381000"/>
              <a:gd name="connsiteX2" fmla="*/ 95250 w 381000"/>
              <a:gd name="connsiteY2" fmla="*/ 0 h 381000"/>
              <a:gd name="connsiteX3" fmla="*/ 285750 w 381000"/>
              <a:gd name="connsiteY3" fmla="*/ 0 h 381000"/>
              <a:gd name="connsiteX4" fmla="*/ 285750 w 381000"/>
              <a:gd name="connsiteY4" fmla="*/ 190500 h 381000"/>
              <a:gd name="connsiteX5" fmla="*/ 381000 w 381000"/>
              <a:gd name="connsiteY5" fmla="*/ 190500 h 381000"/>
              <a:gd name="connsiteX6" fmla="*/ 190500 w 381000"/>
              <a:gd name="connsiteY6" fmla="*/ 381000 h 381000"/>
              <a:gd name="connsiteX7" fmla="*/ 0 w 381000"/>
              <a:gd name="connsiteY7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lnTo>
                  <a:pt x="95250" y="190500"/>
                </a:lnTo>
                <a:lnTo>
                  <a:pt x="95250" y="0"/>
                </a:lnTo>
                <a:lnTo>
                  <a:pt x="285750" y="0"/>
                </a:lnTo>
                <a:lnTo>
                  <a:pt x="285750" y="190500"/>
                </a:lnTo>
                <a:lnTo>
                  <a:pt x="381000" y="190500"/>
                </a:lnTo>
                <a:lnTo>
                  <a:pt x="190500" y="381000"/>
                </a:lnTo>
                <a:lnTo>
                  <a:pt x="0" y="1905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43598" y="5410200"/>
            <a:ext cx="457200" cy="381000"/>
          </a:xfrm>
          <a:custGeom>
            <a:avLst/>
            <a:gdLst>
              <a:gd name="connsiteX0" fmla="*/ 190500 w 457200"/>
              <a:gd name="connsiteY0" fmla="*/ 0 h 381000"/>
              <a:gd name="connsiteX1" fmla="*/ 190500 w 457200"/>
              <a:gd name="connsiteY1" fmla="*/ 95250 h 381000"/>
              <a:gd name="connsiteX2" fmla="*/ 457200 w 457200"/>
              <a:gd name="connsiteY2" fmla="*/ 95250 h 381000"/>
              <a:gd name="connsiteX3" fmla="*/ 457200 w 457200"/>
              <a:gd name="connsiteY3" fmla="*/ 285749 h 381000"/>
              <a:gd name="connsiteX4" fmla="*/ 190500 w 457200"/>
              <a:gd name="connsiteY4" fmla="*/ 285749 h 381000"/>
              <a:gd name="connsiteX5" fmla="*/ 190500 w 457200"/>
              <a:gd name="connsiteY5" fmla="*/ 380999 h 381000"/>
              <a:gd name="connsiteX6" fmla="*/ 0 w 457200"/>
              <a:gd name="connsiteY6" fmla="*/ 190500 h 381000"/>
              <a:gd name="connsiteX7" fmla="*/ 190500 w 457200"/>
              <a:gd name="connsiteY7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81000">
                <a:moveTo>
                  <a:pt x="190500" y="0"/>
                </a:moveTo>
                <a:lnTo>
                  <a:pt x="190500" y="95250"/>
                </a:lnTo>
                <a:lnTo>
                  <a:pt x="457200" y="95250"/>
                </a:lnTo>
                <a:lnTo>
                  <a:pt x="457200" y="285749"/>
                </a:lnTo>
                <a:lnTo>
                  <a:pt x="190500" y="285749"/>
                </a:lnTo>
                <a:lnTo>
                  <a:pt x="190500" y="380999"/>
                </a:lnTo>
                <a:lnTo>
                  <a:pt x="0" y="190500"/>
                </a:lnTo>
                <a:lnTo>
                  <a:pt x="19050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9400" y="5410200"/>
            <a:ext cx="457200" cy="381000"/>
          </a:xfrm>
          <a:custGeom>
            <a:avLst/>
            <a:gdLst>
              <a:gd name="connsiteX0" fmla="*/ 190500 w 457200"/>
              <a:gd name="connsiteY0" fmla="*/ 0 h 381000"/>
              <a:gd name="connsiteX1" fmla="*/ 190500 w 457200"/>
              <a:gd name="connsiteY1" fmla="*/ 95250 h 381000"/>
              <a:gd name="connsiteX2" fmla="*/ 457200 w 457200"/>
              <a:gd name="connsiteY2" fmla="*/ 95250 h 381000"/>
              <a:gd name="connsiteX3" fmla="*/ 457200 w 457200"/>
              <a:gd name="connsiteY3" fmla="*/ 285749 h 381000"/>
              <a:gd name="connsiteX4" fmla="*/ 190500 w 457200"/>
              <a:gd name="connsiteY4" fmla="*/ 285749 h 381000"/>
              <a:gd name="connsiteX5" fmla="*/ 190500 w 457200"/>
              <a:gd name="connsiteY5" fmla="*/ 380999 h 381000"/>
              <a:gd name="connsiteX6" fmla="*/ 0 w 457200"/>
              <a:gd name="connsiteY6" fmla="*/ 190500 h 381000"/>
              <a:gd name="connsiteX7" fmla="*/ 190500 w 457200"/>
              <a:gd name="connsiteY7" fmla="*/ 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81000">
                <a:moveTo>
                  <a:pt x="190500" y="0"/>
                </a:moveTo>
                <a:lnTo>
                  <a:pt x="190500" y="95250"/>
                </a:lnTo>
                <a:lnTo>
                  <a:pt x="457200" y="95250"/>
                </a:lnTo>
                <a:lnTo>
                  <a:pt x="457200" y="285749"/>
                </a:lnTo>
                <a:lnTo>
                  <a:pt x="190500" y="285749"/>
                </a:lnTo>
                <a:lnTo>
                  <a:pt x="190500" y="380999"/>
                </a:lnTo>
                <a:lnTo>
                  <a:pt x="0" y="190500"/>
                </a:lnTo>
                <a:lnTo>
                  <a:pt x="19050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88840" y="2695481"/>
            <a:ext cx="3097923" cy="1535290"/>
          </a:xfrm>
          <a:custGeom>
            <a:avLst/>
            <a:gdLst>
              <a:gd name="connsiteX0" fmla="*/ 0 w 3097923"/>
              <a:gd name="connsiteY0" fmla="*/ 9225 h 1535290"/>
              <a:gd name="connsiteX1" fmla="*/ 3064255 w 3097923"/>
              <a:gd name="connsiteY1" fmla="*/ 618138 h 1535290"/>
              <a:gd name="connsiteX2" fmla="*/ 842117 w 3097923"/>
              <a:gd name="connsiteY2" fmla="*/ 1457810 h 1535290"/>
              <a:gd name="connsiteX3" fmla="*/ 567937 w 3097923"/>
              <a:gd name="connsiteY3" fmla="*/ 1465838 h 1535290"/>
              <a:gd name="connsiteX4" fmla="*/ 522491 w 3097923"/>
              <a:gd name="connsiteY4" fmla="*/ 1535290 h 1535290"/>
              <a:gd name="connsiteX5" fmla="*/ 14877 w 3097923"/>
              <a:gd name="connsiteY5" fmla="*/ 1354278 h 1535290"/>
              <a:gd name="connsiteX6" fmla="*/ 751963 w 3097923"/>
              <a:gd name="connsiteY6" fmla="*/ 1184595 h 1535290"/>
              <a:gd name="connsiteX7" fmla="*/ 706634 w 3097923"/>
              <a:gd name="connsiteY7" fmla="*/ 1253871 h 1535290"/>
              <a:gd name="connsiteX8" fmla="*/ 2871449 w 3097923"/>
              <a:gd name="connsiteY8" fmla="*/ 672874 h 1535290"/>
              <a:gd name="connsiteX9" fmla="*/ 135484 w 3097923"/>
              <a:gd name="connsiteY9" fmla="*/ 213164 h 1535290"/>
              <a:gd name="connsiteX10" fmla="*/ 118805 w 3097923"/>
              <a:gd name="connsiteY10" fmla="*/ 213590 h 1535290"/>
              <a:gd name="connsiteX11" fmla="*/ 0 w 3097923"/>
              <a:gd name="connsiteY11" fmla="*/ 9225 h 1535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7923" h="1535290">
                <a:moveTo>
                  <a:pt x="0" y="9225"/>
                </a:moveTo>
                <a:cubicBezTo>
                  <a:pt x="1459797" y="-54496"/>
                  <a:pt x="2831712" y="218122"/>
                  <a:pt x="3064255" y="618138"/>
                </a:cubicBezTo>
                <a:cubicBezTo>
                  <a:pt x="3296800" y="1018154"/>
                  <a:pt x="2301915" y="1394088"/>
                  <a:pt x="842117" y="1457810"/>
                </a:cubicBezTo>
                <a:cubicBezTo>
                  <a:pt x="751287" y="1461775"/>
                  <a:pt x="659772" y="1464455"/>
                  <a:pt x="567937" y="1465838"/>
                </a:cubicBezTo>
                <a:lnTo>
                  <a:pt x="522491" y="1535290"/>
                </a:lnTo>
                <a:lnTo>
                  <a:pt x="14877" y="1354278"/>
                </a:lnTo>
                <a:lnTo>
                  <a:pt x="751963" y="1184595"/>
                </a:lnTo>
                <a:lnTo>
                  <a:pt x="706634" y="1253871"/>
                </a:lnTo>
                <a:cubicBezTo>
                  <a:pt x="2059947" y="1220378"/>
                  <a:pt x="3029168" y="960257"/>
                  <a:pt x="2871449" y="672874"/>
                </a:cubicBezTo>
                <a:cubicBezTo>
                  <a:pt x="2713730" y="385491"/>
                  <a:pt x="1488798" y="179672"/>
                  <a:pt x="135484" y="213164"/>
                </a:cubicBezTo>
                <a:cubicBezTo>
                  <a:pt x="129923" y="213301"/>
                  <a:pt x="124363" y="213444"/>
                  <a:pt x="118805" y="213590"/>
                </a:cubicBezTo>
                <a:lnTo>
                  <a:pt x="0" y="9225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82490" y="2689131"/>
            <a:ext cx="3110623" cy="1547991"/>
          </a:xfrm>
          <a:custGeom>
            <a:avLst/>
            <a:gdLst>
              <a:gd name="connsiteX0" fmla="*/ 6350 w 3110623"/>
              <a:gd name="connsiteY0" fmla="*/ 15575 h 1547991"/>
              <a:gd name="connsiteX1" fmla="*/ 3070605 w 3110623"/>
              <a:gd name="connsiteY1" fmla="*/ 624489 h 1547991"/>
              <a:gd name="connsiteX2" fmla="*/ 848466 w 3110623"/>
              <a:gd name="connsiteY2" fmla="*/ 1464160 h 1547991"/>
              <a:gd name="connsiteX3" fmla="*/ 574286 w 3110623"/>
              <a:gd name="connsiteY3" fmla="*/ 1472188 h 1547991"/>
              <a:gd name="connsiteX4" fmla="*/ 528841 w 3110623"/>
              <a:gd name="connsiteY4" fmla="*/ 1541641 h 1547991"/>
              <a:gd name="connsiteX5" fmla="*/ 21226 w 3110623"/>
              <a:gd name="connsiteY5" fmla="*/ 1360628 h 1547991"/>
              <a:gd name="connsiteX6" fmla="*/ 758313 w 3110623"/>
              <a:gd name="connsiteY6" fmla="*/ 1190945 h 1547991"/>
              <a:gd name="connsiteX7" fmla="*/ 712983 w 3110623"/>
              <a:gd name="connsiteY7" fmla="*/ 1260221 h 1547991"/>
              <a:gd name="connsiteX8" fmla="*/ 2877799 w 3110623"/>
              <a:gd name="connsiteY8" fmla="*/ 679225 h 1547991"/>
              <a:gd name="connsiteX9" fmla="*/ 141834 w 3110623"/>
              <a:gd name="connsiteY9" fmla="*/ 219515 h 1547991"/>
              <a:gd name="connsiteX10" fmla="*/ 125154 w 3110623"/>
              <a:gd name="connsiteY10" fmla="*/ 219940 h 1547991"/>
              <a:gd name="connsiteX11" fmla="*/ 6350 w 3110623"/>
              <a:gd name="connsiteY11" fmla="*/ 15575 h 1547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110623" h="1547991">
                <a:moveTo>
                  <a:pt x="6350" y="15575"/>
                </a:moveTo>
                <a:cubicBezTo>
                  <a:pt x="1466147" y="-48146"/>
                  <a:pt x="2838062" y="224473"/>
                  <a:pt x="3070605" y="624489"/>
                </a:cubicBezTo>
                <a:cubicBezTo>
                  <a:pt x="3303150" y="1024504"/>
                  <a:pt x="2308264" y="1400438"/>
                  <a:pt x="848466" y="1464160"/>
                </a:cubicBezTo>
                <a:cubicBezTo>
                  <a:pt x="757637" y="1468125"/>
                  <a:pt x="666122" y="1470805"/>
                  <a:pt x="574286" y="1472188"/>
                </a:cubicBezTo>
                <a:lnTo>
                  <a:pt x="528841" y="1541641"/>
                </a:lnTo>
                <a:lnTo>
                  <a:pt x="21226" y="1360628"/>
                </a:lnTo>
                <a:lnTo>
                  <a:pt x="758313" y="1190945"/>
                </a:lnTo>
                <a:lnTo>
                  <a:pt x="712983" y="1260221"/>
                </a:lnTo>
                <a:cubicBezTo>
                  <a:pt x="2066296" y="1226728"/>
                  <a:pt x="3035517" y="966608"/>
                  <a:pt x="2877799" y="679225"/>
                </a:cubicBezTo>
                <a:cubicBezTo>
                  <a:pt x="2720080" y="391841"/>
                  <a:pt x="1495147" y="186022"/>
                  <a:pt x="141834" y="219515"/>
                </a:cubicBezTo>
                <a:cubicBezTo>
                  <a:pt x="136273" y="219652"/>
                  <a:pt x="130712" y="219794"/>
                  <a:pt x="125154" y="219940"/>
                </a:cubicBezTo>
                <a:lnTo>
                  <a:pt x="6350" y="15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600" y="3048000"/>
            <a:ext cx="762000" cy="762000"/>
          </a:xfrm>
          <a:custGeom>
            <a:avLst/>
            <a:gdLst>
              <a:gd name="connsiteX0" fmla="*/ 381000 w 762000"/>
              <a:gd name="connsiteY0" fmla="*/ 204611 h 762000"/>
              <a:gd name="connsiteX1" fmla="*/ 512304 w 762000"/>
              <a:gd name="connsiteY1" fmla="*/ 0 h 762000"/>
              <a:gd name="connsiteX2" fmla="*/ 499356 w 762000"/>
              <a:gd name="connsiteY2" fmla="*/ 187854 h 762000"/>
              <a:gd name="connsiteX3" fmla="*/ 648404 w 762000"/>
              <a:gd name="connsiteY3" fmla="*/ 157233 h 762000"/>
              <a:gd name="connsiteX4" fmla="*/ 589208 w 762000"/>
              <a:gd name="connsiteY4" fmla="*/ 258057 h 762000"/>
              <a:gd name="connsiteX5" fmla="*/ 744255 w 762000"/>
              <a:gd name="connsiteY5" fmla="*/ 287055 h 762000"/>
              <a:gd name="connsiteX6" fmla="*/ 621135 w 762000"/>
              <a:gd name="connsiteY6" fmla="*/ 369535 h 762000"/>
              <a:gd name="connsiteX7" fmla="*/ 762000 w 762000"/>
              <a:gd name="connsiteY7" fmla="*/ 468841 h 762000"/>
              <a:gd name="connsiteX8" fmla="*/ 593971 w 762000"/>
              <a:gd name="connsiteY8" fmla="*/ 456565 h 762000"/>
              <a:gd name="connsiteX9" fmla="*/ 640114 w 762000"/>
              <a:gd name="connsiteY9" fmla="*/ 638351 h 762000"/>
              <a:gd name="connsiteX10" fmla="*/ 494593 w 762000"/>
              <a:gd name="connsiteY10" fmla="*/ 510011 h 762000"/>
              <a:gd name="connsiteX11" fmla="*/ 467324 w 762000"/>
              <a:gd name="connsiteY11" fmla="*/ 696277 h 762000"/>
              <a:gd name="connsiteX12" fmla="*/ 371544 w 762000"/>
              <a:gd name="connsiteY12" fmla="*/ 526873 h 762000"/>
              <a:gd name="connsiteX13" fmla="*/ 299331 w 762000"/>
              <a:gd name="connsiteY13" fmla="*/ 762000 h 762000"/>
              <a:gd name="connsiteX14" fmla="*/ 272167 w 762000"/>
              <a:gd name="connsiteY14" fmla="*/ 551286 h 762000"/>
              <a:gd name="connsiteX15" fmla="*/ 167993 w 762000"/>
              <a:gd name="connsiteY15" fmla="*/ 621488 h 762000"/>
              <a:gd name="connsiteX16" fmla="*/ 199918 w 762000"/>
              <a:gd name="connsiteY16" fmla="*/ 491666 h 762000"/>
              <a:gd name="connsiteX17" fmla="*/ 4762 w 762000"/>
              <a:gd name="connsiteY17" fmla="*/ 514597 h 762000"/>
              <a:gd name="connsiteX18" fmla="*/ 131304 w 762000"/>
              <a:gd name="connsiteY18" fmla="*/ 415396 h 762000"/>
              <a:gd name="connsiteX19" fmla="*/ 0 w 762000"/>
              <a:gd name="connsiteY19" fmla="*/ 303918 h 762000"/>
              <a:gd name="connsiteX20" fmla="*/ 163230 w 762000"/>
              <a:gd name="connsiteY20" fmla="*/ 268711 h 762000"/>
              <a:gd name="connsiteX21" fmla="*/ 13051 w 762000"/>
              <a:gd name="connsiteY21" fmla="*/ 80962 h 762000"/>
              <a:gd name="connsiteX22" fmla="*/ 257950 w 762000"/>
              <a:gd name="connsiteY22" fmla="*/ 222956 h 762000"/>
              <a:gd name="connsiteX23" fmla="*/ 294640 w 762000"/>
              <a:gd name="connsiteY23" fmla="*/ 80962 h 762000"/>
              <a:gd name="connsiteX24" fmla="*/ 381000 w 762000"/>
              <a:gd name="connsiteY24" fmla="*/ 204611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62000" h="762000">
                <a:moveTo>
                  <a:pt x="381000" y="204611"/>
                </a:moveTo>
                <a:lnTo>
                  <a:pt x="512304" y="0"/>
                </a:lnTo>
                <a:lnTo>
                  <a:pt x="499356" y="187854"/>
                </a:lnTo>
                <a:lnTo>
                  <a:pt x="648404" y="157233"/>
                </a:lnTo>
                <a:lnTo>
                  <a:pt x="589208" y="258057"/>
                </a:lnTo>
                <a:lnTo>
                  <a:pt x="744255" y="287055"/>
                </a:lnTo>
                <a:lnTo>
                  <a:pt x="621135" y="369535"/>
                </a:lnTo>
                <a:lnTo>
                  <a:pt x="762000" y="468841"/>
                </a:lnTo>
                <a:lnTo>
                  <a:pt x="593971" y="456565"/>
                </a:lnTo>
                <a:lnTo>
                  <a:pt x="640114" y="638351"/>
                </a:lnTo>
                <a:lnTo>
                  <a:pt x="494593" y="510011"/>
                </a:lnTo>
                <a:lnTo>
                  <a:pt x="467324" y="696277"/>
                </a:lnTo>
                <a:lnTo>
                  <a:pt x="371544" y="526873"/>
                </a:lnTo>
                <a:lnTo>
                  <a:pt x="299331" y="762000"/>
                </a:lnTo>
                <a:lnTo>
                  <a:pt x="272167" y="551286"/>
                </a:lnTo>
                <a:lnTo>
                  <a:pt x="167993" y="621488"/>
                </a:lnTo>
                <a:lnTo>
                  <a:pt x="199918" y="491666"/>
                </a:lnTo>
                <a:lnTo>
                  <a:pt x="4762" y="514597"/>
                </a:lnTo>
                <a:lnTo>
                  <a:pt x="131304" y="415396"/>
                </a:lnTo>
                <a:lnTo>
                  <a:pt x="0" y="303918"/>
                </a:lnTo>
                <a:lnTo>
                  <a:pt x="163230" y="268711"/>
                </a:lnTo>
                <a:lnTo>
                  <a:pt x="13051" y="80962"/>
                </a:lnTo>
                <a:lnTo>
                  <a:pt x="257950" y="222956"/>
                </a:lnTo>
                <a:lnTo>
                  <a:pt x="294640" y="80962"/>
                </a:lnTo>
                <a:lnTo>
                  <a:pt x="381000" y="20461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7550" y="3028950"/>
            <a:ext cx="800100" cy="800100"/>
          </a:xfrm>
          <a:custGeom>
            <a:avLst/>
            <a:gdLst>
              <a:gd name="connsiteX0" fmla="*/ 400050 w 800100"/>
              <a:gd name="connsiteY0" fmla="*/ 223661 h 800100"/>
              <a:gd name="connsiteX1" fmla="*/ 531353 w 800100"/>
              <a:gd name="connsiteY1" fmla="*/ 19050 h 800100"/>
              <a:gd name="connsiteX2" fmla="*/ 518406 w 800100"/>
              <a:gd name="connsiteY2" fmla="*/ 206904 h 800100"/>
              <a:gd name="connsiteX3" fmla="*/ 667455 w 800100"/>
              <a:gd name="connsiteY3" fmla="*/ 176283 h 800100"/>
              <a:gd name="connsiteX4" fmla="*/ 608258 w 800100"/>
              <a:gd name="connsiteY4" fmla="*/ 277106 h 800100"/>
              <a:gd name="connsiteX5" fmla="*/ 763304 w 800100"/>
              <a:gd name="connsiteY5" fmla="*/ 306105 h 800100"/>
              <a:gd name="connsiteX6" fmla="*/ 640185 w 800100"/>
              <a:gd name="connsiteY6" fmla="*/ 388584 h 800100"/>
              <a:gd name="connsiteX7" fmla="*/ 781050 w 800100"/>
              <a:gd name="connsiteY7" fmla="*/ 487891 h 800100"/>
              <a:gd name="connsiteX8" fmla="*/ 613021 w 800100"/>
              <a:gd name="connsiteY8" fmla="*/ 475614 h 800100"/>
              <a:gd name="connsiteX9" fmla="*/ 659165 w 800100"/>
              <a:gd name="connsiteY9" fmla="*/ 657401 h 800100"/>
              <a:gd name="connsiteX10" fmla="*/ 513644 w 800100"/>
              <a:gd name="connsiteY10" fmla="*/ 529060 h 800100"/>
              <a:gd name="connsiteX11" fmla="*/ 486374 w 800100"/>
              <a:gd name="connsiteY11" fmla="*/ 715327 h 800100"/>
              <a:gd name="connsiteX12" fmla="*/ 390595 w 800100"/>
              <a:gd name="connsiteY12" fmla="*/ 545923 h 800100"/>
              <a:gd name="connsiteX13" fmla="*/ 318381 w 800100"/>
              <a:gd name="connsiteY13" fmla="*/ 781050 h 800100"/>
              <a:gd name="connsiteX14" fmla="*/ 291217 w 800100"/>
              <a:gd name="connsiteY14" fmla="*/ 570335 h 800100"/>
              <a:gd name="connsiteX15" fmla="*/ 187042 w 800100"/>
              <a:gd name="connsiteY15" fmla="*/ 640538 h 800100"/>
              <a:gd name="connsiteX16" fmla="*/ 218969 w 800100"/>
              <a:gd name="connsiteY16" fmla="*/ 510716 h 800100"/>
              <a:gd name="connsiteX17" fmla="*/ 23812 w 800100"/>
              <a:gd name="connsiteY17" fmla="*/ 533646 h 800100"/>
              <a:gd name="connsiteX18" fmla="*/ 150354 w 800100"/>
              <a:gd name="connsiteY18" fmla="*/ 434445 h 800100"/>
              <a:gd name="connsiteX19" fmla="*/ 19050 w 800100"/>
              <a:gd name="connsiteY19" fmla="*/ 322967 h 800100"/>
              <a:gd name="connsiteX20" fmla="*/ 182280 w 800100"/>
              <a:gd name="connsiteY20" fmla="*/ 287760 h 800100"/>
              <a:gd name="connsiteX21" fmla="*/ 32102 w 800100"/>
              <a:gd name="connsiteY21" fmla="*/ 100012 h 800100"/>
              <a:gd name="connsiteX22" fmla="*/ 277000 w 800100"/>
              <a:gd name="connsiteY22" fmla="*/ 242005 h 800100"/>
              <a:gd name="connsiteX23" fmla="*/ 313689 w 800100"/>
              <a:gd name="connsiteY23" fmla="*/ 100012 h 800100"/>
              <a:gd name="connsiteX24" fmla="*/ 400050 w 800100"/>
              <a:gd name="connsiteY24" fmla="*/ 223661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00100" h="800100">
                <a:moveTo>
                  <a:pt x="400050" y="223661"/>
                </a:moveTo>
                <a:lnTo>
                  <a:pt x="531353" y="19050"/>
                </a:lnTo>
                <a:lnTo>
                  <a:pt x="518406" y="206904"/>
                </a:lnTo>
                <a:lnTo>
                  <a:pt x="667455" y="176283"/>
                </a:lnTo>
                <a:lnTo>
                  <a:pt x="608258" y="277106"/>
                </a:lnTo>
                <a:lnTo>
                  <a:pt x="763304" y="306105"/>
                </a:lnTo>
                <a:lnTo>
                  <a:pt x="640185" y="388584"/>
                </a:lnTo>
                <a:lnTo>
                  <a:pt x="781050" y="487891"/>
                </a:lnTo>
                <a:lnTo>
                  <a:pt x="613021" y="475614"/>
                </a:lnTo>
                <a:lnTo>
                  <a:pt x="659165" y="657401"/>
                </a:lnTo>
                <a:lnTo>
                  <a:pt x="513644" y="529060"/>
                </a:lnTo>
                <a:lnTo>
                  <a:pt x="486374" y="715327"/>
                </a:lnTo>
                <a:lnTo>
                  <a:pt x="390595" y="545923"/>
                </a:lnTo>
                <a:lnTo>
                  <a:pt x="318381" y="781050"/>
                </a:lnTo>
                <a:lnTo>
                  <a:pt x="291217" y="570335"/>
                </a:lnTo>
                <a:lnTo>
                  <a:pt x="187042" y="640538"/>
                </a:lnTo>
                <a:lnTo>
                  <a:pt x="218969" y="510716"/>
                </a:lnTo>
                <a:lnTo>
                  <a:pt x="23812" y="533646"/>
                </a:lnTo>
                <a:lnTo>
                  <a:pt x="150354" y="434445"/>
                </a:lnTo>
                <a:lnTo>
                  <a:pt x="19050" y="322967"/>
                </a:lnTo>
                <a:lnTo>
                  <a:pt x="182280" y="287760"/>
                </a:lnTo>
                <a:lnTo>
                  <a:pt x="32102" y="100012"/>
                </a:lnTo>
                <a:lnTo>
                  <a:pt x="277000" y="242005"/>
                </a:lnTo>
                <a:lnTo>
                  <a:pt x="313689" y="100012"/>
                </a:lnTo>
                <a:lnTo>
                  <a:pt x="400050" y="2236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66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127000"/>
            <a:ext cx="2590800" cy="194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4711700"/>
            <a:ext cx="2578100" cy="194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3900" y="127000"/>
            <a:ext cx="2590800" cy="194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0100" y="4737100"/>
            <a:ext cx="2590800" cy="194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88100" y="139700"/>
            <a:ext cx="2590800" cy="194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88100" y="2425700"/>
            <a:ext cx="2590800" cy="194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88100" y="4711700"/>
            <a:ext cx="2590800" cy="1943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93700" y="2146300"/>
            <a:ext cx="23241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747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74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[69]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76700" y="2209800"/>
            <a:ext cx="10795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79800" y="3276600"/>
            <a:ext cx="330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LC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1949" y="3105150"/>
            <a:ext cx="685800" cy="76199"/>
          </a:xfrm>
          <a:custGeom>
            <a:avLst/>
            <a:gdLst>
              <a:gd name="connsiteX0" fmla="*/ 19050 w 685800"/>
              <a:gd name="connsiteY0" fmla="*/ 19050 h 76199"/>
              <a:gd name="connsiteX1" fmla="*/ 666750 w 685800"/>
              <a:gd name="connsiteY1" fmla="*/ 20549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5800" h="76199">
                <a:moveTo>
                  <a:pt x="19050" y="19050"/>
                </a:moveTo>
                <a:lnTo>
                  <a:pt x="666750" y="20549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2368" y="3068373"/>
            <a:ext cx="114431" cy="114300"/>
          </a:xfrm>
          <a:custGeom>
            <a:avLst/>
            <a:gdLst>
              <a:gd name="connsiteX0" fmla="*/ 264 w 114431"/>
              <a:gd name="connsiteY0" fmla="*/ 0 h 114300"/>
              <a:gd name="connsiteX1" fmla="*/ 114431 w 114431"/>
              <a:gd name="connsiteY1" fmla="*/ 57414 h 114300"/>
              <a:gd name="connsiteX2" fmla="*/ 0 w 114431"/>
              <a:gd name="connsiteY2" fmla="*/ 114300 h 114300"/>
              <a:gd name="connsiteX3" fmla="*/ 264 w 114431"/>
              <a:gd name="connsiteY3" fmla="*/ 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431" h="114300">
                <a:moveTo>
                  <a:pt x="264" y="0"/>
                </a:moveTo>
                <a:lnTo>
                  <a:pt x="114431" y="57414"/>
                </a:lnTo>
                <a:lnTo>
                  <a:pt x="0" y="114300"/>
                </a:lnTo>
                <a:lnTo>
                  <a:pt x="264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1949" y="3143250"/>
            <a:ext cx="76199" cy="2590799"/>
          </a:xfrm>
          <a:custGeom>
            <a:avLst/>
            <a:gdLst>
              <a:gd name="connsiteX0" fmla="*/ 19050 w 76199"/>
              <a:gd name="connsiteY0" fmla="*/ 19050 h 2590799"/>
              <a:gd name="connsiteX1" fmla="*/ 19050 w 76199"/>
              <a:gd name="connsiteY1" fmla="*/ 2571749 h 2590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2590799">
                <a:moveTo>
                  <a:pt x="19050" y="19050"/>
                </a:moveTo>
                <a:lnTo>
                  <a:pt x="19050" y="2571749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850" y="3124200"/>
            <a:ext cx="114300" cy="114300"/>
          </a:xfrm>
          <a:custGeom>
            <a:avLst/>
            <a:gdLst>
              <a:gd name="connsiteX0" fmla="*/ 114300 w 114300"/>
              <a:gd name="connsiteY0" fmla="*/ 114300 h 114300"/>
              <a:gd name="connsiteX1" fmla="*/ 57149 w 114300"/>
              <a:gd name="connsiteY1" fmla="*/ 0 h 114300"/>
              <a:gd name="connsiteX2" fmla="*/ 0 w 114300"/>
              <a:gd name="connsiteY2" fmla="*/ 114300 h 114300"/>
              <a:gd name="connsiteX3" fmla="*/ 114300 w 114300"/>
              <a:gd name="connsiteY3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300" h="114300">
                <a:moveTo>
                  <a:pt x="114300" y="114300"/>
                </a:moveTo>
                <a:lnTo>
                  <a:pt x="57149" y="0"/>
                </a:lnTo>
                <a:lnTo>
                  <a:pt x="0" y="114300"/>
                </a:lnTo>
                <a:lnTo>
                  <a:pt x="11430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049" y="5696038"/>
            <a:ext cx="685799" cy="76199"/>
          </a:xfrm>
          <a:custGeom>
            <a:avLst/>
            <a:gdLst>
              <a:gd name="connsiteX0" fmla="*/ 666749 w 685799"/>
              <a:gd name="connsiteY0" fmla="*/ 20549 h 76199"/>
              <a:gd name="connsiteX1" fmla="*/ 19050 w 685799"/>
              <a:gd name="connsiteY1" fmla="*/ 19050 h 76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5799" h="76199">
                <a:moveTo>
                  <a:pt x="666749" y="20549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999" y="5658115"/>
            <a:ext cx="114432" cy="114299"/>
          </a:xfrm>
          <a:custGeom>
            <a:avLst/>
            <a:gdLst>
              <a:gd name="connsiteX0" fmla="*/ 114167 w 114432"/>
              <a:gd name="connsiteY0" fmla="*/ 114299 h 114299"/>
              <a:gd name="connsiteX1" fmla="*/ 0 w 114432"/>
              <a:gd name="connsiteY1" fmla="*/ 56884 h 114299"/>
              <a:gd name="connsiteX2" fmla="*/ 114432 w 114432"/>
              <a:gd name="connsiteY2" fmla="*/ 0 h 114299"/>
              <a:gd name="connsiteX3" fmla="*/ 114167 w 114432"/>
              <a:gd name="connsiteY3" fmla="*/ 114299 h 114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4432" h="114299">
                <a:moveTo>
                  <a:pt x="114167" y="114299"/>
                </a:moveTo>
                <a:lnTo>
                  <a:pt x="0" y="56884"/>
                </a:lnTo>
                <a:lnTo>
                  <a:pt x="114432" y="0"/>
                </a:lnTo>
                <a:lnTo>
                  <a:pt x="114167" y="114299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206500"/>
            <a:ext cx="7353300" cy="4597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228600"/>
            <a:ext cx="8356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Experimental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[69]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initial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C-Semiglobal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Middlebury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site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6007100"/>
            <a:ext cx="7493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Experimental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automatic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procedure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at: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http://vision.middlebury.edu/stereo/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4419600"/>
            <a:ext cx="40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-14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177800"/>
            <a:ext cx="5118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refinement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(4)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838200"/>
            <a:ext cx="79502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identified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corrected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1651000"/>
            <a:ext cx="8356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Moreover,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discrete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assignments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would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desirable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2755900"/>
            <a:ext cx="78105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Several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have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3848100"/>
            <a:ext cx="8089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description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(not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4127500"/>
            <a:ext cx="534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mutually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exclusive)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relevant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177800"/>
            <a:ext cx="5118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refinement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(4)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838200"/>
            <a:ext cx="79502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identified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corrected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1651000"/>
            <a:ext cx="8356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Moreover,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discrete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assignments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would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desirable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2755900"/>
            <a:ext cx="78105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Several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have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3848100"/>
            <a:ext cx="7810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description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mutually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exclusive)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relevant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4127500"/>
            <a:ext cx="5613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47800" y="29845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38500" y="2984500"/>
            <a:ext cx="177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0" y="2730500"/>
            <a:ext cx="177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50200" y="2730500"/>
            <a:ext cx="177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32700" y="2908300"/>
            <a:ext cx="355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12.8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83200" y="2984500"/>
            <a:ext cx="546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dmax-1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34100" y="29718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165100"/>
            <a:ext cx="60579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854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Sub-pixel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interpolation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8542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C(x,y,d)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3352800"/>
            <a:ext cx="8661400" cy="335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52400" algn="l"/>
                <a:tab pos="266700" algn="l"/>
                <a:tab pos="7442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(Typically)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sub-pixel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obtained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interpolating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100"/>
              </a:lnSpc>
              <a:tabLst>
                <a:tab pos="152400" algn="l"/>
                <a:tab pos="266700" algn="l"/>
                <a:tab pos="7442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three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second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degree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(parabola)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52400" algn="l"/>
                <a:tab pos="266700" algn="l"/>
                <a:tab pos="7442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inexpensive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reasonably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52400" algn="l"/>
                <a:tab pos="266700" algn="l"/>
                <a:tab pos="7442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[55]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floating-point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52400" algn="l"/>
                <a:tab pos="266700" algn="l"/>
                <a:tab pos="7442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expensive)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</a:p>
          <a:p>
            <a:pPr>
              <a:lnSpc>
                <a:spcPts val="2000"/>
              </a:lnSpc>
              <a:tabLst>
                <a:tab pos="152400" algn="l"/>
                <a:tab pos="266700" algn="l"/>
                <a:tab pos="7442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perform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directly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sub-pixel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basis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52400" algn="l"/>
                <a:tab pos="266700" algn="l"/>
                <a:tab pos="7442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VIDET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8(5),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439-453,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  <a:p>
            <a:pPr>
              <a:lnSpc>
                <a:spcPts val="2200"/>
              </a:lnSpc>
              <a:tabLst>
                <a:tab pos="152400" algn="l"/>
                <a:tab pos="266700" algn="l"/>
                <a:tab pos="7442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165100"/>
            <a:ext cx="4749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filtering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techniques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2273300"/>
            <a:ext cx="2400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Median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2730500"/>
            <a:ext cx="35052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Morphological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operators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[51]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685800"/>
            <a:ext cx="79502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simply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refined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(explicitly)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enforcing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underlining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Common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operators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are: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63800" y="165100"/>
            <a:ext cx="4203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Bidirectional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Matching*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685800"/>
            <a:ext cx="79502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Bidirectional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(BM)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widely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[56]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global).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1498600"/>
            <a:ext cx="6299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problem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solved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2044700"/>
            <a:ext cx="62103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LR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RL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(x,y))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3289300"/>
            <a:ext cx="8229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between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classified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4241800"/>
            <a:ext cx="3975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LR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RL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(x+d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LR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(x,y),y)|&lt;T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5067300"/>
            <a:ext cx="4800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threshold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19300" y="5816600"/>
            <a:ext cx="4381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aka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Left-Right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(consistency)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check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6146800"/>
            <a:ext cx="800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Combining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monocular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depth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maps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preserve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depth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discontinuities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12th.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Joint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Artificial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Intelligence,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1292–1298,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1993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25662" y="2274887"/>
            <a:ext cx="4040718" cy="485775"/>
          </a:xfrm>
          <a:custGeom>
            <a:avLst/>
            <a:gdLst>
              <a:gd name="connsiteX0" fmla="*/ 14287 w 4040718"/>
              <a:gd name="connsiteY0" fmla="*/ 471487 h 485775"/>
              <a:gd name="connsiteX1" fmla="*/ 344487 w 4040718"/>
              <a:gd name="connsiteY1" fmla="*/ 386556 h 485775"/>
              <a:gd name="connsiteX2" fmla="*/ 673100 w 4040718"/>
              <a:gd name="connsiteY2" fmla="*/ 304006 h 485775"/>
              <a:gd name="connsiteX3" fmla="*/ 996156 w 4040718"/>
              <a:gd name="connsiteY3" fmla="*/ 226218 h 485775"/>
              <a:gd name="connsiteX4" fmla="*/ 1312068 w 4040718"/>
              <a:gd name="connsiteY4" fmla="*/ 157162 h 485775"/>
              <a:gd name="connsiteX5" fmla="*/ 1618456 w 4040718"/>
              <a:gd name="connsiteY5" fmla="*/ 98425 h 485775"/>
              <a:gd name="connsiteX6" fmla="*/ 1912142 w 4040718"/>
              <a:gd name="connsiteY6" fmla="*/ 53975 h 485775"/>
              <a:gd name="connsiteX7" fmla="*/ 2190750 w 4040718"/>
              <a:gd name="connsiteY7" fmla="*/ 24606 h 485775"/>
              <a:gd name="connsiteX8" fmla="*/ 2324100 w 4040718"/>
              <a:gd name="connsiteY8" fmla="*/ 16668 h 485775"/>
              <a:gd name="connsiteX9" fmla="*/ 2452687 w 4040718"/>
              <a:gd name="connsiteY9" fmla="*/ 14287 h 485775"/>
              <a:gd name="connsiteX10" fmla="*/ 2576512 w 4040718"/>
              <a:gd name="connsiteY10" fmla="*/ 16668 h 485775"/>
              <a:gd name="connsiteX11" fmla="*/ 2695575 w 4040718"/>
              <a:gd name="connsiteY11" fmla="*/ 24606 h 485775"/>
              <a:gd name="connsiteX12" fmla="*/ 2921793 w 4040718"/>
              <a:gd name="connsiteY12" fmla="*/ 53975 h 485775"/>
              <a:gd name="connsiteX13" fmla="*/ 3132930 w 4040718"/>
              <a:gd name="connsiteY13" fmla="*/ 98425 h 485775"/>
              <a:gd name="connsiteX14" fmla="*/ 3331368 w 4040718"/>
              <a:gd name="connsiteY14" fmla="*/ 157162 h 485775"/>
              <a:gd name="connsiteX15" fmla="*/ 3520280 w 4040718"/>
              <a:gd name="connsiteY15" fmla="*/ 226218 h 485775"/>
              <a:gd name="connsiteX16" fmla="*/ 3702049 w 4040718"/>
              <a:gd name="connsiteY16" fmla="*/ 304006 h 485775"/>
              <a:gd name="connsiteX17" fmla="*/ 3878262 w 4040718"/>
              <a:gd name="connsiteY17" fmla="*/ 386556 h 485775"/>
              <a:gd name="connsiteX18" fmla="*/ 4026430 w 4040718"/>
              <a:gd name="connsiteY18" fmla="*/ 458620 h 485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040718" h="485775">
                <a:moveTo>
                  <a:pt x="14287" y="471487"/>
                </a:moveTo>
                <a:lnTo>
                  <a:pt x="344487" y="386556"/>
                </a:lnTo>
                <a:lnTo>
                  <a:pt x="673100" y="304006"/>
                </a:lnTo>
                <a:lnTo>
                  <a:pt x="996156" y="226218"/>
                </a:lnTo>
                <a:lnTo>
                  <a:pt x="1312068" y="157162"/>
                </a:lnTo>
                <a:lnTo>
                  <a:pt x="1618456" y="98425"/>
                </a:lnTo>
                <a:lnTo>
                  <a:pt x="1912142" y="53975"/>
                </a:lnTo>
                <a:lnTo>
                  <a:pt x="2190750" y="24606"/>
                </a:lnTo>
                <a:lnTo>
                  <a:pt x="2324100" y="16668"/>
                </a:lnTo>
                <a:lnTo>
                  <a:pt x="2452687" y="14287"/>
                </a:lnTo>
                <a:lnTo>
                  <a:pt x="2576512" y="16668"/>
                </a:lnTo>
                <a:lnTo>
                  <a:pt x="2695575" y="24606"/>
                </a:lnTo>
                <a:lnTo>
                  <a:pt x="2921793" y="53975"/>
                </a:lnTo>
                <a:lnTo>
                  <a:pt x="3132930" y="98425"/>
                </a:lnTo>
                <a:lnTo>
                  <a:pt x="3331368" y="157162"/>
                </a:lnTo>
                <a:lnTo>
                  <a:pt x="3520280" y="226218"/>
                </a:lnTo>
                <a:lnTo>
                  <a:pt x="3702049" y="304006"/>
                </a:lnTo>
                <a:lnTo>
                  <a:pt x="3878262" y="386556"/>
                </a:lnTo>
                <a:lnTo>
                  <a:pt x="4026430" y="458620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2275" y="2718701"/>
            <a:ext cx="55347" cy="55347"/>
          </a:xfrm>
          <a:custGeom>
            <a:avLst/>
            <a:gdLst>
              <a:gd name="connsiteX0" fmla="*/ 34792 w 55347"/>
              <a:gd name="connsiteY0" fmla="*/ 55347 h 55347"/>
              <a:gd name="connsiteX1" fmla="*/ 34792 w 55347"/>
              <a:gd name="connsiteY1" fmla="*/ 55347 h 55347"/>
              <a:gd name="connsiteX2" fmla="*/ 0 w 55347"/>
              <a:gd name="connsiteY2" fmla="*/ 34791 h 55347"/>
              <a:gd name="connsiteX3" fmla="*/ 20556 w 55347"/>
              <a:gd name="connsiteY3" fmla="*/ 0 h 55347"/>
              <a:gd name="connsiteX4" fmla="*/ 55347 w 55347"/>
              <a:gd name="connsiteY4" fmla="*/ 20554 h 55347"/>
              <a:gd name="connsiteX5" fmla="*/ 34792 w 55347"/>
              <a:gd name="connsiteY5" fmla="*/ 55347 h 55347"/>
              <a:gd name="connsiteX6" fmla="*/ 34792 w 55347"/>
              <a:gd name="connsiteY6" fmla="*/ 55347 h 55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347" h="55347">
                <a:moveTo>
                  <a:pt x="34792" y="55347"/>
                </a:moveTo>
                <a:lnTo>
                  <a:pt x="34792" y="55347"/>
                </a:lnTo>
                <a:cubicBezTo>
                  <a:pt x="19508" y="59278"/>
                  <a:pt x="3930" y="50076"/>
                  <a:pt x="0" y="34791"/>
                </a:cubicBezTo>
                <a:cubicBezTo>
                  <a:pt x="-3930" y="19508"/>
                  <a:pt x="5271" y="3930"/>
                  <a:pt x="20556" y="0"/>
                </a:cubicBezTo>
                <a:cubicBezTo>
                  <a:pt x="35840" y="-3931"/>
                  <a:pt x="51417" y="5271"/>
                  <a:pt x="55347" y="20554"/>
                </a:cubicBezTo>
                <a:cubicBezTo>
                  <a:pt x="59279" y="35839"/>
                  <a:pt x="50076" y="51417"/>
                  <a:pt x="34792" y="55347"/>
                </a:cubicBezTo>
                <a:cubicBezTo>
                  <a:pt x="34792" y="55347"/>
                  <a:pt x="34792" y="55347"/>
                  <a:pt x="34792" y="55347"/>
                </a:cubicBez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90945" y="2601322"/>
            <a:ext cx="187604" cy="154453"/>
          </a:xfrm>
          <a:custGeom>
            <a:avLst/>
            <a:gdLst>
              <a:gd name="connsiteX0" fmla="*/ 187604 w 187604"/>
              <a:gd name="connsiteY0" fmla="*/ 145052 h 154453"/>
              <a:gd name="connsiteX1" fmla="*/ 15043 w 187604"/>
              <a:gd name="connsiteY1" fmla="*/ 154453 h 154453"/>
              <a:gd name="connsiteX2" fmla="*/ 15043 w 187604"/>
              <a:gd name="connsiteY2" fmla="*/ 154453 h 154453"/>
              <a:gd name="connsiteX3" fmla="*/ 0 w 187604"/>
              <a:gd name="connsiteY3" fmla="*/ 140963 h 154453"/>
              <a:gd name="connsiteX4" fmla="*/ 0 w 187604"/>
              <a:gd name="connsiteY4" fmla="*/ 140963 h 154453"/>
              <a:gd name="connsiteX5" fmla="*/ 0 w 187604"/>
              <a:gd name="connsiteY5" fmla="*/ 140963 h 154453"/>
              <a:gd name="connsiteX6" fmla="*/ 13489 w 187604"/>
              <a:gd name="connsiteY6" fmla="*/ 125920 h 154453"/>
              <a:gd name="connsiteX7" fmla="*/ 13489 w 187604"/>
              <a:gd name="connsiteY7" fmla="*/ 125920 h 154453"/>
              <a:gd name="connsiteX8" fmla="*/ 134691 w 187604"/>
              <a:gd name="connsiteY8" fmla="*/ 119318 h 154453"/>
              <a:gd name="connsiteX9" fmla="*/ 65054 w 187604"/>
              <a:gd name="connsiteY9" fmla="*/ 19899 h 154453"/>
              <a:gd name="connsiteX10" fmla="*/ 65054 w 187604"/>
              <a:gd name="connsiteY10" fmla="*/ 19899 h 154453"/>
              <a:gd name="connsiteX11" fmla="*/ 68559 w 187604"/>
              <a:gd name="connsiteY11" fmla="*/ 0 h 154453"/>
              <a:gd name="connsiteX12" fmla="*/ 68559 w 187604"/>
              <a:gd name="connsiteY12" fmla="*/ 0 h 154453"/>
              <a:gd name="connsiteX13" fmla="*/ 88459 w 187604"/>
              <a:gd name="connsiteY13" fmla="*/ 3506 h 154453"/>
              <a:gd name="connsiteX14" fmla="*/ 88459 w 187604"/>
              <a:gd name="connsiteY14" fmla="*/ 3506 h 154453"/>
              <a:gd name="connsiteX15" fmla="*/ 187604 w 187604"/>
              <a:gd name="connsiteY15" fmla="*/ 145052 h 1544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7604" h="154453">
                <a:moveTo>
                  <a:pt x="187604" y="145052"/>
                </a:moveTo>
                <a:lnTo>
                  <a:pt x="15043" y="154453"/>
                </a:lnTo>
                <a:lnTo>
                  <a:pt x="15043" y="154453"/>
                </a:lnTo>
                <a:cubicBezTo>
                  <a:pt x="7164" y="154882"/>
                  <a:pt x="429" y="148842"/>
                  <a:pt x="0" y="140963"/>
                </a:cubicBezTo>
                <a:cubicBezTo>
                  <a:pt x="0" y="140963"/>
                  <a:pt x="0" y="140963"/>
                  <a:pt x="0" y="140963"/>
                </a:cubicBezTo>
                <a:lnTo>
                  <a:pt x="0" y="140963"/>
                </a:lnTo>
                <a:cubicBezTo>
                  <a:pt x="-429" y="133084"/>
                  <a:pt x="5609" y="126349"/>
                  <a:pt x="13489" y="125920"/>
                </a:cubicBezTo>
                <a:cubicBezTo>
                  <a:pt x="13489" y="125920"/>
                  <a:pt x="13489" y="125920"/>
                  <a:pt x="13489" y="125920"/>
                </a:cubicBezTo>
                <a:lnTo>
                  <a:pt x="134691" y="119318"/>
                </a:lnTo>
                <a:lnTo>
                  <a:pt x="65054" y="19899"/>
                </a:lnTo>
                <a:lnTo>
                  <a:pt x="65054" y="19899"/>
                </a:lnTo>
                <a:cubicBezTo>
                  <a:pt x="60526" y="13436"/>
                  <a:pt x="62096" y="4527"/>
                  <a:pt x="68559" y="0"/>
                </a:cubicBezTo>
                <a:lnTo>
                  <a:pt x="68559" y="0"/>
                </a:lnTo>
                <a:cubicBezTo>
                  <a:pt x="75022" y="-4526"/>
                  <a:pt x="83931" y="-2957"/>
                  <a:pt x="88459" y="3506"/>
                </a:cubicBezTo>
                <a:cubicBezTo>
                  <a:pt x="88459" y="3506"/>
                  <a:pt x="88459" y="3506"/>
                  <a:pt x="88459" y="3506"/>
                </a:cubicBezTo>
                <a:lnTo>
                  <a:pt x="187604" y="145052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52049" y="2746376"/>
            <a:ext cx="4040786" cy="485774"/>
          </a:xfrm>
          <a:custGeom>
            <a:avLst/>
            <a:gdLst>
              <a:gd name="connsiteX0" fmla="*/ 4026499 w 4040786"/>
              <a:gd name="connsiteY0" fmla="*/ 14287 h 485774"/>
              <a:gd name="connsiteX1" fmla="*/ 4005812 w 4040786"/>
              <a:gd name="connsiteY1" fmla="*/ 19645 h 485774"/>
              <a:gd name="connsiteX2" fmla="*/ 3985125 w 4040786"/>
              <a:gd name="connsiteY2" fmla="*/ 25002 h 485774"/>
              <a:gd name="connsiteX3" fmla="*/ 3964440 w 4040786"/>
              <a:gd name="connsiteY3" fmla="*/ 30358 h 485774"/>
              <a:gd name="connsiteX4" fmla="*/ 3943757 w 4040786"/>
              <a:gd name="connsiteY4" fmla="*/ 35711 h 485774"/>
              <a:gd name="connsiteX5" fmla="*/ 3923076 w 4040786"/>
              <a:gd name="connsiteY5" fmla="*/ 41062 h 485774"/>
              <a:gd name="connsiteX6" fmla="*/ 3902398 w 4040786"/>
              <a:gd name="connsiteY6" fmla="*/ 46410 h 485774"/>
              <a:gd name="connsiteX7" fmla="*/ 3892060 w 4040786"/>
              <a:gd name="connsiteY7" fmla="*/ 49083 h 485774"/>
              <a:gd name="connsiteX8" fmla="*/ 3881723 w 4040786"/>
              <a:gd name="connsiteY8" fmla="*/ 51754 h 485774"/>
              <a:gd name="connsiteX9" fmla="*/ 3871388 w 4040786"/>
              <a:gd name="connsiteY9" fmla="*/ 54425 h 485774"/>
              <a:gd name="connsiteX10" fmla="*/ 3861053 w 4040786"/>
              <a:gd name="connsiteY10" fmla="*/ 57094 h 485774"/>
              <a:gd name="connsiteX11" fmla="*/ 3850720 w 4040786"/>
              <a:gd name="connsiteY11" fmla="*/ 59761 h 485774"/>
              <a:gd name="connsiteX12" fmla="*/ 3840388 w 4040786"/>
              <a:gd name="connsiteY12" fmla="*/ 62428 h 485774"/>
              <a:gd name="connsiteX13" fmla="*/ 3830057 w 4040786"/>
              <a:gd name="connsiteY13" fmla="*/ 65093 h 485774"/>
              <a:gd name="connsiteX14" fmla="*/ 3819728 w 4040786"/>
              <a:gd name="connsiteY14" fmla="*/ 67756 h 485774"/>
              <a:gd name="connsiteX15" fmla="*/ 3809400 w 4040786"/>
              <a:gd name="connsiteY15" fmla="*/ 70418 h 485774"/>
              <a:gd name="connsiteX16" fmla="*/ 3799074 w 4040786"/>
              <a:gd name="connsiteY16" fmla="*/ 73078 h 485774"/>
              <a:gd name="connsiteX17" fmla="*/ 3788749 w 4040786"/>
              <a:gd name="connsiteY17" fmla="*/ 75736 h 485774"/>
              <a:gd name="connsiteX18" fmla="*/ 3778426 w 4040786"/>
              <a:gd name="connsiteY18" fmla="*/ 78392 h 485774"/>
              <a:gd name="connsiteX19" fmla="*/ 3768105 w 4040786"/>
              <a:gd name="connsiteY19" fmla="*/ 81047 h 485774"/>
              <a:gd name="connsiteX20" fmla="*/ 3757786 w 4040786"/>
              <a:gd name="connsiteY20" fmla="*/ 83699 h 485774"/>
              <a:gd name="connsiteX21" fmla="*/ 3747469 w 4040786"/>
              <a:gd name="connsiteY21" fmla="*/ 86349 h 485774"/>
              <a:gd name="connsiteX22" fmla="*/ 3737153 w 4040786"/>
              <a:gd name="connsiteY22" fmla="*/ 88997 h 485774"/>
              <a:gd name="connsiteX23" fmla="*/ 3726840 w 4040786"/>
              <a:gd name="connsiteY23" fmla="*/ 91643 h 485774"/>
              <a:gd name="connsiteX24" fmla="*/ 3716529 w 4040786"/>
              <a:gd name="connsiteY24" fmla="*/ 94286 h 485774"/>
              <a:gd name="connsiteX25" fmla="*/ 3706221 w 4040786"/>
              <a:gd name="connsiteY25" fmla="*/ 96927 h 485774"/>
              <a:gd name="connsiteX26" fmla="*/ 3695914 w 4040786"/>
              <a:gd name="connsiteY26" fmla="*/ 99565 h 485774"/>
              <a:gd name="connsiteX27" fmla="*/ 3685610 w 4040786"/>
              <a:gd name="connsiteY27" fmla="*/ 102201 h 485774"/>
              <a:gd name="connsiteX28" fmla="*/ 3675309 w 4040786"/>
              <a:gd name="connsiteY28" fmla="*/ 104834 h 485774"/>
              <a:gd name="connsiteX29" fmla="*/ 3665010 w 4040786"/>
              <a:gd name="connsiteY29" fmla="*/ 107465 h 485774"/>
              <a:gd name="connsiteX30" fmla="*/ 3654714 w 4040786"/>
              <a:gd name="connsiteY30" fmla="*/ 110092 h 485774"/>
              <a:gd name="connsiteX31" fmla="*/ 3644420 w 4040786"/>
              <a:gd name="connsiteY31" fmla="*/ 112716 h 485774"/>
              <a:gd name="connsiteX32" fmla="*/ 3634129 w 4040786"/>
              <a:gd name="connsiteY32" fmla="*/ 115338 h 485774"/>
              <a:gd name="connsiteX33" fmla="*/ 3623841 w 4040786"/>
              <a:gd name="connsiteY33" fmla="*/ 117956 h 485774"/>
              <a:gd name="connsiteX34" fmla="*/ 3613556 w 4040786"/>
              <a:gd name="connsiteY34" fmla="*/ 120571 h 485774"/>
              <a:gd name="connsiteX35" fmla="*/ 3603274 w 4040786"/>
              <a:gd name="connsiteY35" fmla="*/ 123183 h 485774"/>
              <a:gd name="connsiteX36" fmla="*/ 3592995 w 4040786"/>
              <a:gd name="connsiteY36" fmla="*/ 125791 h 485774"/>
              <a:gd name="connsiteX37" fmla="*/ 3582719 w 4040786"/>
              <a:gd name="connsiteY37" fmla="*/ 128397 h 485774"/>
              <a:gd name="connsiteX38" fmla="*/ 3572446 w 4040786"/>
              <a:gd name="connsiteY38" fmla="*/ 130998 h 485774"/>
              <a:gd name="connsiteX39" fmla="*/ 3562177 w 4040786"/>
              <a:gd name="connsiteY39" fmla="*/ 133596 h 485774"/>
              <a:gd name="connsiteX40" fmla="*/ 3551911 w 4040786"/>
              <a:gd name="connsiteY40" fmla="*/ 136190 h 485774"/>
              <a:gd name="connsiteX41" fmla="*/ 3541649 w 4040786"/>
              <a:gd name="connsiteY41" fmla="*/ 138781 h 485774"/>
              <a:gd name="connsiteX42" fmla="*/ 3531390 w 4040786"/>
              <a:gd name="connsiteY42" fmla="*/ 141367 h 485774"/>
              <a:gd name="connsiteX43" fmla="*/ 3526262 w 4040786"/>
              <a:gd name="connsiteY43" fmla="*/ 142659 h 485774"/>
              <a:gd name="connsiteX44" fmla="*/ 3521134 w 4040786"/>
              <a:gd name="connsiteY44" fmla="*/ 143950 h 485774"/>
              <a:gd name="connsiteX45" fmla="*/ 3516008 w 4040786"/>
              <a:gd name="connsiteY45" fmla="*/ 145240 h 485774"/>
              <a:gd name="connsiteX46" fmla="*/ 3510883 w 4040786"/>
              <a:gd name="connsiteY46" fmla="*/ 146529 h 485774"/>
              <a:gd name="connsiteX47" fmla="*/ 3505758 w 4040786"/>
              <a:gd name="connsiteY47" fmla="*/ 147817 h 485774"/>
              <a:gd name="connsiteX48" fmla="*/ 3500634 w 4040786"/>
              <a:gd name="connsiteY48" fmla="*/ 149104 h 485774"/>
              <a:gd name="connsiteX49" fmla="*/ 3495512 w 4040786"/>
              <a:gd name="connsiteY49" fmla="*/ 150390 h 485774"/>
              <a:gd name="connsiteX50" fmla="*/ 3490391 w 4040786"/>
              <a:gd name="connsiteY50" fmla="*/ 151674 h 485774"/>
              <a:gd name="connsiteX51" fmla="*/ 3485270 w 4040786"/>
              <a:gd name="connsiteY51" fmla="*/ 152958 h 485774"/>
              <a:gd name="connsiteX52" fmla="*/ 3480150 w 4040786"/>
              <a:gd name="connsiteY52" fmla="*/ 154240 h 485774"/>
              <a:gd name="connsiteX53" fmla="*/ 3475031 w 4040786"/>
              <a:gd name="connsiteY53" fmla="*/ 155522 h 485774"/>
              <a:gd name="connsiteX54" fmla="*/ 3469914 w 4040786"/>
              <a:gd name="connsiteY54" fmla="*/ 156802 h 485774"/>
              <a:gd name="connsiteX55" fmla="*/ 3464797 w 4040786"/>
              <a:gd name="connsiteY55" fmla="*/ 158082 h 485774"/>
              <a:gd name="connsiteX56" fmla="*/ 3459682 w 4040786"/>
              <a:gd name="connsiteY56" fmla="*/ 159360 h 485774"/>
              <a:gd name="connsiteX57" fmla="*/ 3454567 w 4040786"/>
              <a:gd name="connsiteY57" fmla="*/ 160637 h 485774"/>
              <a:gd name="connsiteX58" fmla="*/ 3449453 w 4040786"/>
              <a:gd name="connsiteY58" fmla="*/ 161913 h 485774"/>
              <a:gd name="connsiteX59" fmla="*/ 3444341 w 4040786"/>
              <a:gd name="connsiteY59" fmla="*/ 163187 h 485774"/>
              <a:gd name="connsiteX60" fmla="*/ 3439229 w 4040786"/>
              <a:gd name="connsiteY60" fmla="*/ 164462 h 485774"/>
              <a:gd name="connsiteX61" fmla="*/ 3434119 w 4040786"/>
              <a:gd name="connsiteY61" fmla="*/ 165734 h 485774"/>
              <a:gd name="connsiteX62" fmla="*/ 3429010 w 4040786"/>
              <a:gd name="connsiteY62" fmla="*/ 167005 h 485774"/>
              <a:gd name="connsiteX63" fmla="*/ 3423902 w 4040786"/>
              <a:gd name="connsiteY63" fmla="*/ 168275 h 485774"/>
              <a:gd name="connsiteX64" fmla="*/ 3418795 w 4040786"/>
              <a:gd name="connsiteY64" fmla="*/ 169544 h 485774"/>
              <a:gd name="connsiteX65" fmla="*/ 3413689 w 4040786"/>
              <a:gd name="connsiteY65" fmla="*/ 170812 h 485774"/>
              <a:gd name="connsiteX66" fmla="*/ 3408583 w 4040786"/>
              <a:gd name="connsiteY66" fmla="*/ 172078 h 485774"/>
              <a:gd name="connsiteX67" fmla="*/ 3403480 w 4040786"/>
              <a:gd name="connsiteY67" fmla="*/ 173344 h 485774"/>
              <a:gd name="connsiteX68" fmla="*/ 3398377 w 4040786"/>
              <a:gd name="connsiteY68" fmla="*/ 174607 h 485774"/>
              <a:gd name="connsiteX69" fmla="*/ 3393276 w 4040786"/>
              <a:gd name="connsiteY69" fmla="*/ 175871 h 485774"/>
              <a:gd name="connsiteX70" fmla="*/ 3388175 w 4040786"/>
              <a:gd name="connsiteY70" fmla="*/ 177132 h 485774"/>
              <a:gd name="connsiteX71" fmla="*/ 3383076 w 4040786"/>
              <a:gd name="connsiteY71" fmla="*/ 178392 h 485774"/>
              <a:gd name="connsiteX72" fmla="*/ 3377978 w 4040786"/>
              <a:gd name="connsiteY72" fmla="*/ 179651 h 485774"/>
              <a:gd name="connsiteX73" fmla="*/ 3372881 w 4040786"/>
              <a:gd name="connsiteY73" fmla="*/ 180908 h 485774"/>
              <a:gd name="connsiteX74" fmla="*/ 3367786 w 4040786"/>
              <a:gd name="connsiteY74" fmla="*/ 182165 h 485774"/>
              <a:gd name="connsiteX75" fmla="*/ 3362691 w 4040786"/>
              <a:gd name="connsiteY75" fmla="*/ 183420 h 485774"/>
              <a:gd name="connsiteX76" fmla="*/ 3357598 w 4040786"/>
              <a:gd name="connsiteY76" fmla="*/ 184674 h 485774"/>
              <a:gd name="connsiteX77" fmla="*/ 3352506 w 4040786"/>
              <a:gd name="connsiteY77" fmla="*/ 185926 h 485774"/>
              <a:gd name="connsiteX78" fmla="*/ 3347415 w 4040786"/>
              <a:gd name="connsiteY78" fmla="*/ 187177 h 485774"/>
              <a:gd name="connsiteX79" fmla="*/ 3342326 w 4040786"/>
              <a:gd name="connsiteY79" fmla="*/ 188427 h 485774"/>
              <a:gd name="connsiteX80" fmla="*/ 3337237 w 4040786"/>
              <a:gd name="connsiteY80" fmla="*/ 189675 h 485774"/>
              <a:gd name="connsiteX81" fmla="*/ 3332150 w 4040786"/>
              <a:gd name="connsiteY81" fmla="*/ 190923 h 485774"/>
              <a:gd name="connsiteX82" fmla="*/ 3327064 w 4040786"/>
              <a:gd name="connsiteY82" fmla="*/ 192168 h 485774"/>
              <a:gd name="connsiteX83" fmla="*/ 3321980 w 4040786"/>
              <a:gd name="connsiteY83" fmla="*/ 193412 h 485774"/>
              <a:gd name="connsiteX84" fmla="*/ 3316897 w 4040786"/>
              <a:gd name="connsiteY84" fmla="*/ 194655 h 485774"/>
              <a:gd name="connsiteX85" fmla="*/ 3311815 w 4040786"/>
              <a:gd name="connsiteY85" fmla="*/ 195897 h 485774"/>
              <a:gd name="connsiteX86" fmla="*/ 3306734 w 4040786"/>
              <a:gd name="connsiteY86" fmla="*/ 197137 h 485774"/>
              <a:gd name="connsiteX87" fmla="*/ 3301655 w 4040786"/>
              <a:gd name="connsiteY87" fmla="*/ 198375 h 485774"/>
              <a:gd name="connsiteX88" fmla="*/ 3296577 w 4040786"/>
              <a:gd name="connsiteY88" fmla="*/ 199612 h 485774"/>
              <a:gd name="connsiteX89" fmla="*/ 3291500 w 4040786"/>
              <a:gd name="connsiteY89" fmla="*/ 200848 h 485774"/>
              <a:gd name="connsiteX90" fmla="*/ 3286425 w 4040786"/>
              <a:gd name="connsiteY90" fmla="*/ 202082 h 485774"/>
              <a:gd name="connsiteX91" fmla="*/ 3281351 w 4040786"/>
              <a:gd name="connsiteY91" fmla="*/ 203315 h 485774"/>
              <a:gd name="connsiteX92" fmla="*/ 3276278 w 4040786"/>
              <a:gd name="connsiteY92" fmla="*/ 204547 h 485774"/>
              <a:gd name="connsiteX93" fmla="*/ 3271207 w 4040786"/>
              <a:gd name="connsiteY93" fmla="*/ 205776 h 485774"/>
              <a:gd name="connsiteX94" fmla="*/ 3266137 w 4040786"/>
              <a:gd name="connsiteY94" fmla="*/ 207005 h 485774"/>
              <a:gd name="connsiteX95" fmla="*/ 3261069 w 4040786"/>
              <a:gd name="connsiteY95" fmla="*/ 208231 h 485774"/>
              <a:gd name="connsiteX96" fmla="*/ 3256002 w 4040786"/>
              <a:gd name="connsiteY96" fmla="*/ 209456 h 485774"/>
              <a:gd name="connsiteX97" fmla="*/ 3250936 w 4040786"/>
              <a:gd name="connsiteY97" fmla="*/ 210680 h 485774"/>
              <a:gd name="connsiteX98" fmla="*/ 3245872 w 4040786"/>
              <a:gd name="connsiteY98" fmla="*/ 211902 h 485774"/>
              <a:gd name="connsiteX99" fmla="*/ 3240809 w 4040786"/>
              <a:gd name="connsiteY99" fmla="*/ 213123 h 485774"/>
              <a:gd name="connsiteX100" fmla="*/ 3235748 w 4040786"/>
              <a:gd name="connsiteY100" fmla="*/ 214342 h 485774"/>
              <a:gd name="connsiteX101" fmla="*/ 3230687 w 4040786"/>
              <a:gd name="connsiteY101" fmla="*/ 215559 h 485774"/>
              <a:gd name="connsiteX102" fmla="*/ 3225629 w 4040786"/>
              <a:gd name="connsiteY102" fmla="*/ 216776 h 485774"/>
              <a:gd name="connsiteX103" fmla="*/ 3220572 w 4040786"/>
              <a:gd name="connsiteY103" fmla="*/ 217990 h 485774"/>
              <a:gd name="connsiteX104" fmla="*/ 3215516 w 4040786"/>
              <a:gd name="connsiteY104" fmla="*/ 219203 h 485774"/>
              <a:gd name="connsiteX105" fmla="*/ 3210462 w 4040786"/>
              <a:gd name="connsiteY105" fmla="*/ 220414 h 485774"/>
              <a:gd name="connsiteX106" fmla="*/ 3205409 w 4040786"/>
              <a:gd name="connsiteY106" fmla="*/ 221623 h 485774"/>
              <a:gd name="connsiteX107" fmla="*/ 3200359 w 4040786"/>
              <a:gd name="connsiteY107" fmla="*/ 222831 h 485774"/>
              <a:gd name="connsiteX108" fmla="*/ 3195309 w 4040786"/>
              <a:gd name="connsiteY108" fmla="*/ 224037 h 485774"/>
              <a:gd name="connsiteX109" fmla="*/ 3190261 w 4040786"/>
              <a:gd name="connsiteY109" fmla="*/ 225241 h 485774"/>
              <a:gd name="connsiteX110" fmla="*/ 3185214 w 4040786"/>
              <a:gd name="connsiteY110" fmla="*/ 226444 h 485774"/>
              <a:gd name="connsiteX111" fmla="*/ 3180169 w 4040786"/>
              <a:gd name="connsiteY111" fmla="*/ 227645 h 485774"/>
              <a:gd name="connsiteX112" fmla="*/ 3175126 w 4040786"/>
              <a:gd name="connsiteY112" fmla="*/ 228845 h 485774"/>
              <a:gd name="connsiteX113" fmla="*/ 3170084 w 4040786"/>
              <a:gd name="connsiteY113" fmla="*/ 230043 h 485774"/>
              <a:gd name="connsiteX114" fmla="*/ 3165043 w 4040786"/>
              <a:gd name="connsiteY114" fmla="*/ 231239 h 485774"/>
              <a:gd name="connsiteX115" fmla="*/ 3160004 w 4040786"/>
              <a:gd name="connsiteY115" fmla="*/ 232434 h 485774"/>
              <a:gd name="connsiteX116" fmla="*/ 3154968 w 4040786"/>
              <a:gd name="connsiteY116" fmla="*/ 233626 h 485774"/>
              <a:gd name="connsiteX117" fmla="*/ 3149932 w 4040786"/>
              <a:gd name="connsiteY117" fmla="*/ 234817 h 485774"/>
              <a:gd name="connsiteX118" fmla="*/ 3144898 w 4040786"/>
              <a:gd name="connsiteY118" fmla="*/ 236006 h 485774"/>
              <a:gd name="connsiteX119" fmla="*/ 3139865 w 4040786"/>
              <a:gd name="connsiteY119" fmla="*/ 237194 h 485774"/>
              <a:gd name="connsiteX120" fmla="*/ 3134835 w 4040786"/>
              <a:gd name="connsiteY120" fmla="*/ 238380 h 485774"/>
              <a:gd name="connsiteX121" fmla="*/ 3129806 w 4040786"/>
              <a:gd name="connsiteY121" fmla="*/ 239563 h 485774"/>
              <a:gd name="connsiteX122" fmla="*/ 3124778 w 4040786"/>
              <a:gd name="connsiteY122" fmla="*/ 240745 h 485774"/>
              <a:gd name="connsiteX123" fmla="*/ 3119752 w 4040786"/>
              <a:gd name="connsiteY123" fmla="*/ 241925 h 485774"/>
              <a:gd name="connsiteX124" fmla="*/ 3114728 w 4040786"/>
              <a:gd name="connsiteY124" fmla="*/ 243104 h 485774"/>
              <a:gd name="connsiteX125" fmla="*/ 3109705 w 4040786"/>
              <a:gd name="connsiteY125" fmla="*/ 244281 h 485774"/>
              <a:gd name="connsiteX126" fmla="*/ 3104685 w 4040786"/>
              <a:gd name="connsiteY126" fmla="*/ 245455 h 485774"/>
              <a:gd name="connsiteX127" fmla="*/ 3099665 w 4040786"/>
              <a:gd name="connsiteY127" fmla="*/ 246629 h 485774"/>
              <a:gd name="connsiteX128" fmla="*/ 3094648 w 4040786"/>
              <a:gd name="connsiteY128" fmla="*/ 247799 h 485774"/>
              <a:gd name="connsiteX129" fmla="*/ 3089632 w 4040786"/>
              <a:gd name="connsiteY129" fmla="*/ 248969 h 485774"/>
              <a:gd name="connsiteX130" fmla="*/ 3084618 w 4040786"/>
              <a:gd name="connsiteY130" fmla="*/ 250136 h 485774"/>
              <a:gd name="connsiteX131" fmla="*/ 3079606 w 4040786"/>
              <a:gd name="connsiteY131" fmla="*/ 251302 h 485774"/>
              <a:gd name="connsiteX132" fmla="*/ 3074595 w 4040786"/>
              <a:gd name="connsiteY132" fmla="*/ 252465 h 485774"/>
              <a:gd name="connsiteX133" fmla="*/ 3069586 w 4040786"/>
              <a:gd name="connsiteY133" fmla="*/ 253627 h 485774"/>
              <a:gd name="connsiteX134" fmla="*/ 3064579 w 4040786"/>
              <a:gd name="connsiteY134" fmla="*/ 254787 h 485774"/>
              <a:gd name="connsiteX135" fmla="*/ 3059574 w 4040786"/>
              <a:gd name="connsiteY135" fmla="*/ 255945 h 485774"/>
              <a:gd name="connsiteX136" fmla="*/ 3054570 w 4040786"/>
              <a:gd name="connsiteY136" fmla="*/ 257101 h 485774"/>
              <a:gd name="connsiteX137" fmla="*/ 3049568 w 4040786"/>
              <a:gd name="connsiteY137" fmla="*/ 258255 h 485774"/>
              <a:gd name="connsiteX138" fmla="*/ 3044568 w 4040786"/>
              <a:gd name="connsiteY138" fmla="*/ 259407 h 485774"/>
              <a:gd name="connsiteX139" fmla="*/ 3039570 w 4040786"/>
              <a:gd name="connsiteY139" fmla="*/ 260557 h 485774"/>
              <a:gd name="connsiteX140" fmla="*/ 3034574 w 4040786"/>
              <a:gd name="connsiteY140" fmla="*/ 261705 h 485774"/>
              <a:gd name="connsiteX141" fmla="*/ 3029579 w 4040786"/>
              <a:gd name="connsiteY141" fmla="*/ 262851 h 485774"/>
              <a:gd name="connsiteX142" fmla="*/ 3024586 w 4040786"/>
              <a:gd name="connsiteY142" fmla="*/ 263995 h 485774"/>
              <a:gd name="connsiteX143" fmla="*/ 3019595 w 4040786"/>
              <a:gd name="connsiteY143" fmla="*/ 265137 h 485774"/>
              <a:gd name="connsiteX144" fmla="*/ 3014606 w 4040786"/>
              <a:gd name="connsiteY144" fmla="*/ 266278 h 485774"/>
              <a:gd name="connsiteX145" fmla="*/ 3009619 w 4040786"/>
              <a:gd name="connsiteY145" fmla="*/ 267416 h 485774"/>
              <a:gd name="connsiteX146" fmla="*/ 3004633 w 4040786"/>
              <a:gd name="connsiteY146" fmla="*/ 268552 h 485774"/>
              <a:gd name="connsiteX147" fmla="*/ 2999650 w 4040786"/>
              <a:gd name="connsiteY147" fmla="*/ 269686 h 485774"/>
              <a:gd name="connsiteX148" fmla="*/ 2994669 w 4040786"/>
              <a:gd name="connsiteY148" fmla="*/ 270818 h 485774"/>
              <a:gd name="connsiteX149" fmla="*/ 2989689 w 4040786"/>
              <a:gd name="connsiteY149" fmla="*/ 271948 h 485774"/>
              <a:gd name="connsiteX150" fmla="*/ 2984711 w 4040786"/>
              <a:gd name="connsiteY150" fmla="*/ 273076 h 485774"/>
              <a:gd name="connsiteX151" fmla="*/ 2979735 w 4040786"/>
              <a:gd name="connsiteY151" fmla="*/ 274202 h 485774"/>
              <a:gd name="connsiteX152" fmla="*/ 2974762 w 4040786"/>
              <a:gd name="connsiteY152" fmla="*/ 275325 h 485774"/>
              <a:gd name="connsiteX153" fmla="*/ 2969789 w 4040786"/>
              <a:gd name="connsiteY153" fmla="*/ 276447 h 485774"/>
              <a:gd name="connsiteX154" fmla="*/ 2964819 w 4040786"/>
              <a:gd name="connsiteY154" fmla="*/ 277566 h 485774"/>
              <a:gd name="connsiteX155" fmla="*/ 2959852 w 4040786"/>
              <a:gd name="connsiteY155" fmla="*/ 278684 h 485774"/>
              <a:gd name="connsiteX156" fmla="*/ 2954885 w 4040786"/>
              <a:gd name="connsiteY156" fmla="*/ 279799 h 485774"/>
              <a:gd name="connsiteX157" fmla="*/ 2949920 w 4040786"/>
              <a:gd name="connsiteY157" fmla="*/ 280912 h 485774"/>
              <a:gd name="connsiteX158" fmla="*/ 2944958 w 4040786"/>
              <a:gd name="connsiteY158" fmla="*/ 282022 h 485774"/>
              <a:gd name="connsiteX159" fmla="*/ 2939999 w 4040786"/>
              <a:gd name="connsiteY159" fmla="*/ 283131 h 485774"/>
              <a:gd name="connsiteX160" fmla="*/ 2935040 w 4040786"/>
              <a:gd name="connsiteY160" fmla="*/ 284238 h 485774"/>
              <a:gd name="connsiteX161" fmla="*/ 2930083 w 4040786"/>
              <a:gd name="connsiteY161" fmla="*/ 285343 h 485774"/>
              <a:gd name="connsiteX162" fmla="*/ 2925129 w 4040786"/>
              <a:gd name="connsiteY162" fmla="*/ 286444 h 485774"/>
              <a:gd name="connsiteX163" fmla="*/ 2920177 w 4040786"/>
              <a:gd name="connsiteY163" fmla="*/ 287544 h 485774"/>
              <a:gd name="connsiteX164" fmla="*/ 2915226 w 4040786"/>
              <a:gd name="connsiteY164" fmla="*/ 288642 h 485774"/>
              <a:gd name="connsiteX165" fmla="*/ 2910278 w 4040786"/>
              <a:gd name="connsiteY165" fmla="*/ 289738 h 485774"/>
              <a:gd name="connsiteX166" fmla="*/ 2905332 w 4040786"/>
              <a:gd name="connsiteY166" fmla="*/ 290831 h 485774"/>
              <a:gd name="connsiteX167" fmla="*/ 2900389 w 4040786"/>
              <a:gd name="connsiteY167" fmla="*/ 291922 h 485774"/>
              <a:gd name="connsiteX168" fmla="*/ 2895447 w 4040786"/>
              <a:gd name="connsiteY168" fmla="*/ 293010 h 485774"/>
              <a:gd name="connsiteX169" fmla="*/ 2890507 w 4040786"/>
              <a:gd name="connsiteY169" fmla="*/ 294097 h 485774"/>
              <a:gd name="connsiteX170" fmla="*/ 2885569 w 4040786"/>
              <a:gd name="connsiteY170" fmla="*/ 295181 h 485774"/>
              <a:gd name="connsiteX171" fmla="*/ 2880634 w 4040786"/>
              <a:gd name="connsiteY171" fmla="*/ 296263 h 485774"/>
              <a:gd name="connsiteX172" fmla="*/ 2875699 w 4040786"/>
              <a:gd name="connsiteY172" fmla="*/ 297343 h 485774"/>
              <a:gd name="connsiteX173" fmla="*/ 2870767 w 4040786"/>
              <a:gd name="connsiteY173" fmla="*/ 298420 h 485774"/>
              <a:gd name="connsiteX174" fmla="*/ 2865838 w 4040786"/>
              <a:gd name="connsiteY174" fmla="*/ 299495 h 485774"/>
              <a:gd name="connsiteX175" fmla="*/ 2860912 w 4040786"/>
              <a:gd name="connsiteY175" fmla="*/ 300568 h 485774"/>
              <a:gd name="connsiteX176" fmla="*/ 2855987 w 4040786"/>
              <a:gd name="connsiteY176" fmla="*/ 301638 h 485774"/>
              <a:gd name="connsiteX177" fmla="*/ 2851063 w 4040786"/>
              <a:gd name="connsiteY177" fmla="*/ 302706 h 485774"/>
              <a:gd name="connsiteX178" fmla="*/ 2846142 w 4040786"/>
              <a:gd name="connsiteY178" fmla="*/ 303772 h 485774"/>
              <a:gd name="connsiteX179" fmla="*/ 2841224 w 4040786"/>
              <a:gd name="connsiteY179" fmla="*/ 304835 h 485774"/>
              <a:gd name="connsiteX180" fmla="*/ 2836308 w 4040786"/>
              <a:gd name="connsiteY180" fmla="*/ 305896 h 485774"/>
              <a:gd name="connsiteX181" fmla="*/ 2831394 w 4040786"/>
              <a:gd name="connsiteY181" fmla="*/ 306954 h 485774"/>
              <a:gd name="connsiteX182" fmla="*/ 2826481 w 4040786"/>
              <a:gd name="connsiteY182" fmla="*/ 308011 h 485774"/>
              <a:gd name="connsiteX183" fmla="*/ 2821571 w 4040786"/>
              <a:gd name="connsiteY183" fmla="*/ 309064 h 485774"/>
              <a:gd name="connsiteX184" fmla="*/ 2816663 w 4040786"/>
              <a:gd name="connsiteY184" fmla="*/ 310115 h 485774"/>
              <a:gd name="connsiteX185" fmla="*/ 2811758 w 4040786"/>
              <a:gd name="connsiteY185" fmla="*/ 311164 h 485774"/>
              <a:gd name="connsiteX186" fmla="*/ 2806855 w 4040786"/>
              <a:gd name="connsiteY186" fmla="*/ 312210 h 485774"/>
              <a:gd name="connsiteX187" fmla="*/ 2801954 w 4040786"/>
              <a:gd name="connsiteY187" fmla="*/ 313254 h 485774"/>
              <a:gd name="connsiteX188" fmla="*/ 2797056 w 4040786"/>
              <a:gd name="connsiteY188" fmla="*/ 314296 h 485774"/>
              <a:gd name="connsiteX189" fmla="*/ 2792159 w 4040786"/>
              <a:gd name="connsiteY189" fmla="*/ 315335 h 485774"/>
              <a:gd name="connsiteX190" fmla="*/ 2787266 w 4040786"/>
              <a:gd name="connsiteY190" fmla="*/ 316371 h 485774"/>
              <a:gd name="connsiteX191" fmla="*/ 2782373 w 4040786"/>
              <a:gd name="connsiteY191" fmla="*/ 317406 h 485774"/>
              <a:gd name="connsiteX192" fmla="*/ 2777484 w 4040786"/>
              <a:gd name="connsiteY192" fmla="*/ 318437 h 485774"/>
              <a:gd name="connsiteX193" fmla="*/ 2772598 w 4040786"/>
              <a:gd name="connsiteY193" fmla="*/ 319466 h 485774"/>
              <a:gd name="connsiteX194" fmla="*/ 2767713 w 4040786"/>
              <a:gd name="connsiteY194" fmla="*/ 320492 h 485774"/>
              <a:gd name="connsiteX195" fmla="*/ 2762830 w 4040786"/>
              <a:gd name="connsiteY195" fmla="*/ 321516 h 485774"/>
              <a:gd name="connsiteX196" fmla="*/ 2757950 w 4040786"/>
              <a:gd name="connsiteY196" fmla="*/ 322538 h 485774"/>
              <a:gd name="connsiteX197" fmla="*/ 2753072 w 4040786"/>
              <a:gd name="connsiteY197" fmla="*/ 323556 h 485774"/>
              <a:gd name="connsiteX198" fmla="*/ 2748196 w 4040786"/>
              <a:gd name="connsiteY198" fmla="*/ 324573 h 485774"/>
              <a:gd name="connsiteX199" fmla="*/ 2743323 w 4040786"/>
              <a:gd name="connsiteY199" fmla="*/ 325586 h 485774"/>
              <a:gd name="connsiteX200" fmla="*/ 2738452 w 4040786"/>
              <a:gd name="connsiteY200" fmla="*/ 326598 h 485774"/>
              <a:gd name="connsiteX201" fmla="*/ 2733584 w 4040786"/>
              <a:gd name="connsiteY201" fmla="*/ 327606 h 485774"/>
              <a:gd name="connsiteX202" fmla="*/ 2728718 w 4040786"/>
              <a:gd name="connsiteY202" fmla="*/ 328612 h 485774"/>
              <a:gd name="connsiteX203" fmla="*/ 2723854 w 4040786"/>
              <a:gd name="connsiteY203" fmla="*/ 329615 h 485774"/>
              <a:gd name="connsiteX204" fmla="*/ 2718993 w 4040786"/>
              <a:gd name="connsiteY204" fmla="*/ 330616 h 485774"/>
              <a:gd name="connsiteX205" fmla="*/ 2714134 w 4040786"/>
              <a:gd name="connsiteY205" fmla="*/ 331614 h 485774"/>
              <a:gd name="connsiteX206" fmla="*/ 2709277 w 4040786"/>
              <a:gd name="connsiteY206" fmla="*/ 332609 h 485774"/>
              <a:gd name="connsiteX207" fmla="*/ 2704423 w 4040786"/>
              <a:gd name="connsiteY207" fmla="*/ 333602 h 485774"/>
              <a:gd name="connsiteX208" fmla="*/ 2699573 w 4040786"/>
              <a:gd name="connsiteY208" fmla="*/ 334592 h 485774"/>
              <a:gd name="connsiteX209" fmla="*/ 2694724 w 4040786"/>
              <a:gd name="connsiteY209" fmla="*/ 335579 h 485774"/>
              <a:gd name="connsiteX210" fmla="*/ 2689877 w 4040786"/>
              <a:gd name="connsiteY210" fmla="*/ 336564 h 485774"/>
              <a:gd name="connsiteX211" fmla="*/ 2685032 w 4040786"/>
              <a:gd name="connsiteY211" fmla="*/ 337546 h 485774"/>
              <a:gd name="connsiteX212" fmla="*/ 2680192 w 4040786"/>
              <a:gd name="connsiteY212" fmla="*/ 338525 h 485774"/>
              <a:gd name="connsiteX213" fmla="*/ 2675352 w 4040786"/>
              <a:gd name="connsiteY213" fmla="*/ 339502 h 485774"/>
              <a:gd name="connsiteX214" fmla="*/ 2670515 w 4040786"/>
              <a:gd name="connsiteY214" fmla="*/ 340476 h 485774"/>
              <a:gd name="connsiteX215" fmla="*/ 2665682 w 4040786"/>
              <a:gd name="connsiteY215" fmla="*/ 341447 h 485774"/>
              <a:gd name="connsiteX216" fmla="*/ 2660849 w 4040786"/>
              <a:gd name="connsiteY216" fmla="*/ 342415 h 485774"/>
              <a:gd name="connsiteX217" fmla="*/ 2656021 w 4040786"/>
              <a:gd name="connsiteY217" fmla="*/ 343381 h 485774"/>
              <a:gd name="connsiteX218" fmla="*/ 2651194 w 4040786"/>
              <a:gd name="connsiteY218" fmla="*/ 344343 h 485774"/>
              <a:gd name="connsiteX219" fmla="*/ 2646370 w 4040786"/>
              <a:gd name="connsiteY219" fmla="*/ 345304 h 485774"/>
              <a:gd name="connsiteX220" fmla="*/ 2641549 w 4040786"/>
              <a:gd name="connsiteY220" fmla="*/ 346261 h 485774"/>
              <a:gd name="connsiteX221" fmla="*/ 2636729 w 4040786"/>
              <a:gd name="connsiteY221" fmla="*/ 347216 h 485774"/>
              <a:gd name="connsiteX222" fmla="*/ 2631913 w 4040786"/>
              <a:gd name="connsiteY222" fmla="*/ 348167 h 485774"/>
              <a:gd name="connsiteX223" fmla="*/ 2627099 w 4040786"/>
              <a:gd name="connsiteY223" fmla="*/ 349116 h 485774"/>
              <a:gd name="connsiteX224" fmla="*/ 2622288 w 4040786"/>
              <a:gd name="connsiteY224" fmla="*/ 350062 h 485774"/>
              <a:gd name="connsiteX225" fmla="*/ 2617481 w 4040786"/>
              <a:gd name="connsiteY225" fmla="*/ 351005 h 485774"/>
              <a:gd name="connsiteX226" fmla="*/ 2612674 w 4040786"/>
              <a:gd name="connsiteY226" fmla="*/ 351945 h 485774"/>
              <a:gd name="connsiteX227" fmla="*/ 2607872 w 4040786"/>
              <a:gd name="connsiteY227" fmla="*/ 352883 h 485774"/>
              <a:gd name="connsiteX228" fmla="*/ 2603071 w 4040786"/>
              <a:gd name="connsiteY228" fmla="*/ 353817 h 485774"/>
              <a:gd name="connsiteX229" fmla="*/ 2598272 w 4040786"/>
              <a:gd name="connsiteY229" fmla="*/ 354749 h 485774"/>
              <a:gd name="connsiteX230" fmla="*/ 2593477 w 4040786"/>
              <a:gd name="connsiteY230" fmla="*/ 355678 h 485774"/>
              <a:gd name="connsiteX231" fmla="*/ 2588684 w 4040786"/>
              <a:gd name="connsiteY231" fmla="*/ 356604 h 485774"/>
              <a:gd name="connsiteX232" fmla="*/ 2583894 w 4040786"/>
              <a:gd name="connsiteY232" fmla="*/ 357527 h 485774"/>
              <a:gd name="connsiteX233" fmla="*/ 2579107 w 4040786"/>
              <a:gd name="connsiteY233" fmla="*/ 358447 h 485774"/>
              <a:gd name="connsiteX234" fmla="*/ 2574322 w 4040786"/>
              <a:gd name="connsiteY234" fmla="*/ 359364 h 485774"/>
              <a:gd name="connsiteX235" fmla="*/ 2569541 w 4040786"/>
              <a:gd name="connsiteY235" fmla="*/ 360278 h 485774"/>
              <a:gd name="connsiteX236" fmla="*/ 2564761 w 4040786"/>
              <a:gd name="connsiteY236" fmla="*/ 361189 h 485774"/>
              <a:gd name="connsiteX237" fmla="*/ 2559985 w 4040786"/>
              <a:gd name="connsiteY237" fmla="*/ 362097 h 485774"/>
              <a:gd name="connsiteX238" fmla="*/ 2555212 w 4040786"/>
              <a:gd name="connsiteY238" fmla="*/ 363002 h 485774"/>
              <a:gd name="connsiteX239" fmla="*/ 2550441 w 4040786"/>
              <a:gd name="connsiteY239" fmla="*/ 363905 h 485774"/>
              <a:gd name="connsiteX240" fmla="*/ 2545671 w 4040786"/>
              <a:gd name="connsiteY240" fmla="*/ 364804 h 485774"/>
              <a:gd name="connsiteX241" fmla="*/ 2540907 w 4040786"/>
              <a:gd name="connsiteY241" fmla="*/ 365700 h 485774"/>
              <a:gd name="connsiteX242" fmla="*/ 2536143 w 4040786"/>
              <a:gd name="connsiteY242" fmla="*/ 366594 h 485774"/>
              <a:gd name="connsiteX243" fmla="*/ 2531384 w 4040786"/>
              <a:gd name="connsiteY243" fmla="*/ 367484 h 485774"/>
              <a:gd name="connsiteX244" fmla="*/ 2526626 w 4040786"/>
              <a:gd name="connsiteY244" fmla="*/ 368371 h 485774"/>
              <a:gd name="connsiteX245" fmla="*/ 2521871 w 4040786"/>
              <a:gd name="connsiteY245" fmla="*/ 369255 h 485774"/>
              <a:gd name="connsiteX246" fmla="*/ 2517120 w 4040786"/>
              <a:gd name="connsiteY246" fmla="*/ 370136 h 485774"/>
              <a:gd name="connsiteX247" fmla="*/ 2512372 w 4040786"/>
              <a:gd name="connsiteY247" fmla="*/ 371014 h 485774"/>
              <a:gd name="connsiteX248" fmla="*/ 2507625 w 4040786"/>
              <a:gd name="connsiteY248" fmla="*/ 371889 h 485774"/>
              <a:gd name="connsiteX249" fmla="*/ 2502883 w 4040786"/>
              <a:gd name="connsiteY249" fmla="*/ 372761 h 485774"/>
              <a:gd name="connsiteX250" fmla="*/ 2498141 w 4040786"/>
              <a:gd name="connsiteY250" fmla="*/ 373630 h 485774"/>
              <a:gd name="connsiteX251" fmla="*/ 2493404 w 4040786"/>
              <a:gd name="connsiteY251" fmla="*/ 374496 h 485774"/>
              <a:gd name="connsiteX252" fmla="*/ 2488669 w 4040786"/>
              <a:gd name="connsiteY252" fmla="*/ 375358 h 485774"/>
              <a:gd name="connsiteX253" fmla="*/ 2483938 w 4040786"/>
              <a:gd name="connsiteY253" fmla="*/ 376218 h 485774"/>
              <a:gd name="connsiteX254" fmla="*/ 2479210 w 4040786"/>
              <a:gd name="connsiteY254" fmla="*/ 377074 h 485774"/>
              <a:gd name="connsiteX255" fmla="*/ 2474484 w 4040786"/>
              <a:gd name="connsiteY255" fmla="*/ 377927 h 485774"/>
              <a:gd name="connsiteX256" fmla="*/ 2469759 w 4040786"/>
              <a:gd name="connsiteY256" fmla="*/ 378777 h 485774"/>
              <a:gd name="connsiteX257" fmla="*/ 2465040 w 4040786"/>
              <a:gd name="connsiteY257" fmla="*/ 379624 h 485774"/>
              <a:gd name="connsiteX258" fmla="*/ 2460322 w 4040786"/>
              <a:gd name="connsiteY258" fmla="*/ 380468 h 485774"/>
              <a:gd name="connsiteX259" fmla="*/ 2455608 w 4040786"/>
              <a:gd name="connsiteY259" fmla="*/ 381308 h 485774"/>
              <a:gd name="connsiteX260" fmla="*/ 2450897 w 4040786"/>
              <a:gd name="connsiteY260" fmla="*/ 382145 h 485774"/>
              <a:gd name="connsiteX261" fmla="*/ 2446188 w 4040786"/>
              <a:gd name="connsiteY261" fmla="*/ 382979 h 485774"/>
              <a:gd name="connsiteX262" fmla="*/ 2441482 w 4040786"/>
              <a:gd name="connsiteY262" fmla="*/ 383810 h 485774"/>
              <a:gd name="connsiteX263" fmla="*/ 2436780 w 4040786"/>
              <a:gd name="connsiteY263" fmla="*/ 384638 h 485774"/>
              <a:gd name="connsiteX264" fmla="*/ 2432081 w 4040786"/>
              <a:gd name="connsiteY264" fmla="*/ 385462 h 485774"/>
              <a:gd name="connsiteX265" fmla="*/ 2427384 w 4040786"/>
              <a:gd name="connsiteY265" fmla="*/ 386283 h 485774"/>
              <a:gd name="connsiteX266" fmla="*/ 2422691 w 4040786"/>
              <a:gd name="connsiteY266" fmla="*/ 387101 h 485774"/>
              <a:gd name="connsiteX267" fmla="*/ 2417999 w 4040786"/>
              <a:gd name="connsiteY267" fmla="*/ 387916 h 485774"/>
              <a:gd name="connsiteX268" fmla="*/ 2413312 w 4040786"/>
              <a:gd name="connsiteY268" fmla="*/ 388727 h 485774"/>
              <a:gd name="connsiteX269" fmla="*/ 2408627 w 4040786"/>
              <a:gd name="connsiteY269" fmla="*/ 389535 h 485774"/>
              <a:gd name="connsiteX270" fmla="*/ 2403946 w 4040786"/>
              <a:gd name="connsiteY270" fmla="*/ 390340 h 485774"/>
              <a:gd name="connsiteX271" fmla="*/ 2399266 w 4040786"/>
              <a:gd name="connsiteY271" fmla="*/ 391141 h 485774"/>
              <a:gd name="connsiteX272" fmla="*/ 2394592 w 4040786"/>
              <a:gd name="connsiteY272" fmla="*/ 391939 h 485774"/>
              <a:gd name="connsiteX273" fmla="*/ 2389920 w 4040786"/>
              <a:gd name="connsiteY273" fmla="*/ 392734 h 485774"/>
              <a:gd name="connsiteX274" fmla="*/ 2385249 w 4040786"/>
              <a:gd name="connsiteY274" fmla="*/ 393526 h 485774"/>
              <a:gd name="connsiteX275" fmla="*/ 2380583 w 4040786"/>
              <a:gd name="connsiteY275" fmla="*/ 394314 h 485774"/>
              <a:gd name="connsiteX276" fmla="*/ 2375919 w 4040786"/>
              <a:gd name="connsiteY276" fmla="*/ 395098 h 485774"/>
              <a:gd name="connsiteX277" fmla="*/ 2371260 w 4040786"/>
              <a:gd name="connsiteY277" fmla="*/ 395880 h 485774"/>
              <a:gd name="connsiteX278" fmla="*/ 2366603 w 4040786"/>
              <a:gd name="connsiteY278" fmla="*/ 396658 h 485774"/>
              <a:gd name="connsiteX279" fmla="*/ 2361950 w 4040786"/>
              <a:gd name="connsiteY279" fmla="*/ 397432 h 485774"/>
              <a:gd name="connsiteX280" fmla="*/ 2357298 w 4040786"/>
              <a:gd name="connsiteY280" fmla="*/ 398203 h 485774"/>
              <a:gd name="connsiteX281" fmla="*/ 2352651 w 4040786"/>
              <a:gd name="connsiteY281" fmla="*/ 398971 h 485774"/>
              <a:gd name="connsiteX282" fmla="*/ 2348006 w 4040786"/>
              <a:gd name="connsiteY282" fmla="*/ 399735 h 485774"/>
              <a:gd name="connsiteX283" fmla="*/ 2343364 w 4040786"/>
              <a:gd name="connsiteY283" fmla="*/ 400496 h 485774"/>
              <a:gd name="connsiteX284" fmla="*/ 2338726 w 4040786"/>
              <a:gd name="connsiteY284" fmla="*/ 401254 h 485774"/>
              <a:gd name="connsiteX285" fmla="*/ 2334092 w 4040786"/>
              <a:gd name="connsiteY285" fmla="*/ 402008 h 485774"/>
              <a:gd name="connsiteX286" fmla="*/ 2329459 w 4040786"/>
              <a:gd name="connsiteY286" fmla="*/ 402758 h 485774"/>
              <a:gd name="connsiteX287" fmla="*/ 2324831 w 4040786"/>
              <a:gd name="connsiteY287" fmla="*/ 403505 h 485774"/>
              <a:gd name="connsiteX288" fmla="*/ 2320205 w 4040786"/>
              <a:gd name="connsiteY288" fmla="*/ 404249 h 485774"/>
              <a:gd name="connsiteX289" fmla="*/ 2315582 w 4040786"/>
              <a:gd name="connsiteY289" fmla="*/ 404989 h 485774"/>
              <a:gd name="connsiteX290" fmla="*/ 2310964 w 4040786"/>
              <a:gd name="connsiteY290" fmla="*/ 405725 h 485774"/>
              <a:gd name="connsiteX291" fmla="*/ 2306348 w 4040786"/>
              <a:gd name="connsiteY291" fmla="*/ 406459 h 485774"/>
              <a:gd name="connsiteX292" fmla="*/ 2301734 w 4040786"/>
              <a:gd name="connsiteY292" fmla="*/ 407188 h 485774"/>
              <a:gd name="connsiteX293" fmla="*/ 2297125 w 4040786"/>
              <a:gd name="connsiteY293" fmla="*/ 407914 h 485774"/>
              <a:gd name="connsiteX294" fmla="*/ 2292519 w 4040786"/>
              <a:gd name="connsiteY294" fmla="*/ 408636 h 485774"/>
              <a:gd name="connsiteX295" fmla="*/ 2287917 w 4040786"/>
              <a:gd name="connsiteY295" fmla="*/ 409355 h 485774"/>
              <a:gd name="connsiteX296" fmla="*/ 2283317 w 4040786"/>
              <a:gd name="connsiteY296" fmla="*/ 410071 h 485774"/>
              <a:gd name="connsiteX297" fmla="*/ 2278721 w 4040786"/>
              <a:gd name="connsiteY297" fmla="*/ 410782 h 485774"/>
              <a:gd name="connsiteX298" fmla="*/ 2274128 w 4040786"/>
              <a:gd name="connsiteY298" fmla="*/ 411490 h 485774"/>
              <a:gd name="connsiteX299" fmla="*/ 2269538 w 4040786"/>
              <a:gd name="connsiteY299" fmla="*/ 412195 h 485774"/>
              <a:gd name="connsiteX300" fmla="*/ 2264951 w 4040786"/>
              <a:gd name="connsiteY300" fmla="*/ 412896 h 485774"/>
              <a:gd name="connsiteX301" fmla="*/ 2260368 w 4040786"/>
              <a:gd name="connsiteY301" fmla="*/ 413593 h 485774"/>
              <a:gd name="connsiteX302" fmla="*/ 2255788 w 4040786"/>
              <a:gd name="connsiteY302" fmla="*/ 414287 h 485774"/>
              <a:gd name="connsiteX303" fmla="*/ 2251212 w 4040786"/>
              <a:gd name="connsiteY303" fmla="*/ 414977 h 485774"/>
              <a:gd name="connsiteX304" fmla="*/ 2246639 w 4040786"/>
              <a:gd name="connsiteY304" fmla="*/ 415663 h 485774"/>
              <a:gd name="connsiteX305" fmla="*/ 2242069 w 4040786"/>
              <a:gd name="connsiteY305" fmla="*/ 416346 h 485774"/>
              <a:gd name="connsiteX306" fmla="*/ 2237501 w 4040786"/>
              <a:gd name="connsiteY306" fmla="*/ 417025 h 485774"/>
              <a:gd name="connsiteX307" fmla="*/ 2232940 w 4040786"/>
              <a:gd name="connsiteY307" fmla="*/ 417701 h 485774"/>
              <a:gd name="connsiteX308" fmla="*/ 2228380 w 4040786"/>
              <a:gd name="connsiteY308" fmla="*/ 418373 h 485774"/>
              <a:gd name="connsiteX309" fmla="*/ 2223822 w 4040786"/>
              <a:gd name="connsiteY309" fmla="*/ 419040 h 485774"/>
              <a:gd name="connsiteX310" fmla="*/ 2219270 w 4040786"/>
              <a:gd name="connsiteY310" fmla="*/ 419705 h 485774"/>
              <a:gd name="connsiteX311" fmla="*/ 2214721 w 4040786"/>
              <a:gd name="connsiteY311" fmla="*/ 420366 h 485774"/>
              <a:gd name="connsiteX312" fmla="*/ 2210174 w 4040786"/>
              <a:gd name="connsiteY312" fmla="*/ 421022 h 485774"/>
              <a:gd name="connsiteX313" fmla="*/ 2205632 w 4040786"/>
              <a:gd name="connsiteY313" fmla="*/ 421676 h 485774"/>
              <a:gd name="connsiteX314" fmla="*/ 2201092 w 4040786"/>
              <a:gd name="connsiteY314" fmla="*/ 422325 h 485774"/>
              <a:gd name="connsiteX315" fmla="*/ 2196557 w 4040786"/>
              <a:gd name="connsiteY315" fmla="*/ 422970 h 485774"/>
              <a:gd name="connsiteX316" fmla="*/ 2192024 w 4040786"/>
              <a:gd name="connsiteY316" fmla="*/ 423612 h 485774"/>
              <a:gd name="connsiteX317" fmla="*/ 2187496 w 4040786"/>
              <a:gd name="connsiteY317" fmla="*/ 424250 h 485774"/>
              <a:gd name="connsiteX318" fmla="*/ 2182971 w 4040786"/>
              <a:gd name="connsiteY318" fmla="*/ 424885 h 485774"/>
              <a:gd name="connsiteX319" fmla="*/ 2178449 w 4040786"/>
              <a:gd name="connsiteY319" fmla="*/ 425515 h 485774"/>
              <a:gd name="connsiteX320" fmla="*/ 2173931 w 4040786"/>
              <a:gd name="connsiteY320" fmla="*/ 426142 h 485774"/>
              <a:gd name="connsiteX321" fmla="*/ 2169416 w 4040786"/>
              <a:gd name="connsiteY321" fmla="*/ 426764 h 485774"/>
              <a:gd name="connsiteX322" fmla="*/ 2164904 w 4040786"/>
              <a:gd name="connsiteY322" fmla="*/ 427383 h 485774"/>
              <a:gd name="connsiteX323" fmla="*/ 2160397 w 4040786"/>
              <a:gd name="connsiteY323" fmla="*/ 427998 h 485774"/>
              <a:gd name="connsiteX324" fmla="*/ 2155892 w 4040786"/>
              <a:gd name="connsiteY324" fmla="*/ 428610 h 485774"/>
              <a:gd name="connsiteX325" fmla="*/ 2151390 w 4040786"/>
              <a:gd name="connsiteY325" fmla="*/ 429217 h 485774"/>
              <a:gd name="connsiteX326" fmla="*/ 2146893 w 4040786"/>
              <a:gd name="connsiteY326" fmla="*/ 429821 h 485774"/>
              <a:gd name="connsiteX327" fmla="*/ 2142400 w 4040786"/>
              <a:gd name="connsiteY327" fmla="*/ 430421 h 485774"/>
              <a:gd name="connsiteX328" fmla="*/ 2137910 w 4040786"/>
              <a:gd name="connsiteY328" fmla="*/ 431016 h 485774"/>
              <a:gd name="connsiteX329" fmla="*/ 2133424 w 4040786"/>
              <a:gd name="connsiteY329" fmla="*/ 431608 h 485774"/>
              <a:gd name="connsiteX330" fmla="*/ 2128941 w 4040786"/>
              <a:gd name="connsiteY330" fmla="*/ 432196 h 485774"/>
              <a:gd name="connsiteX331" fmla="*/ 2124461 w 4040786"/>
              <a:gd name="connsiteY331" fmla="*/ 432780 h 485774"/>
              <a:gd name="connsiteX332" fmla="*/ 2119985 w 4040786"/>
              <a:gd name="connsiteY332" fmla="*/ 433360 h 485774"/>
              <a:gd name="connsiteX333" fmla="*/ 2115514 w 4040786"/>
              <a:gd name="connsiteY333" fmla="*/ 433936 h 485774"/>
              <a:gd name="connsiteX334" fmla="*/ 2111044 w 4040786"/>
              <a:gd name="connsiteY334" fmla="*/ 434509 h 485774"/>
              <a:gd name="connsiteX335" fmla="*/ 2106580 w 4040786"/>
              <a:gd name="connsiteY335" fmla="*/ 435077 h 485774"/>
              <a:gd name="connsiteX336" fmla="*/ 2102119 w 4040786"/>
              <a:gd name="connsiteY336" fmla="*/ 435641 h 485774"/>
              <a:gd name="connsiteX337" fmla="*/ 2097662 w 4040786"/>
              <a:gd name="connsiteY337" fmla="*/ 436201 h 485774"/>
              <a:gd name="connsiteX338" fmla="*/ 2095433 w 4040786"/>
              <a:gd name="connsiteY338" fmla="*/ 436480 h 485774"/>
              <a:gd name="connsiteX339" fmla="*/ 2093208 w 4040786"/>
              <a:gd name="connsiteY339" fmla="*/ 436758 h 485774"/>
              <a:gd name="connsiteX340" fmla="*/ 2090983 w 4040786"/>
              <a:gd name="connsiteY340" fmla="*/ 437034 h 485774"/>
              <a:gd name="connsiteX341" fmla="*/ 2088757 w 4040786"/>
              <a:gd name="connsiteY341" fmla="*/ 437310 h 485774"/>
              <a:gd name="connsiteX342" fmla="*/ 2086534 w 4040786"/>
              <a:gd name="connsiteY342" fmla="*/ 437585 h 485774"/>
              <a:gd name="connsiteX343" fmla="*/ 2084310 w 4040786"/>
              <a:gd name="connsiteY343" fmla="*/ 437858 h 485774"/>
              <a:gd name="connsiteX344" fmla="*/ 2082088 w 4040786"/>
              <a:gd name="connsiteY344" fmla="*/ 438131 h 485774"/>
              <a:gd name="connsiteX345" fmla="*/ 2079868 w 4040786"/>
              <a:gd name="connsiteY345" fmla="*/ 438403 h 485774"/>
              <a:gd name="connsiteX346" fmla="*/ 2077648 w 4040786"/>
              <a:gd name="connsiteY346" fmla="*/ 438673 h 485774"/>
              <a:gd name="connsiteX347" fmla="*/ 2075428 w 4040786"/>
              <a:gd name="connsiteY347" fmla="*/ 438943 h 485774"/>
              <a:gd name="connsiteX348" fmla="*/ 2073211 w 4040786"/>
              <a:gd name="connsiteY348" fmla="*/ 439211 h 485774"/>
              <a:gd name="connsiteX349" fmla="*/ 2070993 w 4040786"/>
              <a:gd name="connsiteY349" fmla="*/ 439479 h 485774"/>
              <a:gd name="connsiteX350" fmla="*/ 2068777 w 4040786"/>
              <a:gd name="connsiteY350" fmla="*/ 439746 h 485774"/>
              <a:gd name="connsiteX351" fmla="*/ 2066562 w 4040786"/>
              <a:gd name="connsiteY351" fmla="*/ 440011 h 485774"/>
              <a:gd name="connsiteX352" fmla="*/ 2064348 w 4040786"/>
              <a:gd name="connsiteY352" fmla="*/ 440276 h 485774"/>
              <a:gd name="connsiteX353" fmla="*/ 2062134 w 4040786"/>
              <a:gd name="connsiteY353" fmla="*/ 440539 h 485774"/>
              <a:gd name="connsiteX354" fmla="*/ 2059922 w 4040786"/>
              <a:gd name="connsiteY354" fmla="*/ 440801 h 485774"/>
              <a:gd name="connsiteX355" fmla="*/ 2057710 w 4040786"/>
              <a:gd name="connsiteY355" fmla="*/ 441063 h 485774"/>
              <a:gd name="connsiteX356" fmla="*/ 2055499 w 4040786"/>
              <a:gd name="connsiteY356" fmla="*/ 441324 h 485774"/>
              <a:gd name="connsiteX357" fmla="*/ 2053289 w 4040786"/>
              <a:gd name="connsiteY357" fmla="*/ 441583 h 485774"/>
              <a:gd name="connsiteX358" fmla="*/ 2051081 w 4040786"/>
              <a:gd name="connsiteY358" fmla="*/ 441841 h 485774"/>
              <a:gd name="connsiteX359" fmla="*/ 2048873 w 4040786"/>
              <a:gd name="connsiteY359" fmla="*/ 442099 h 485774"/>
              <a:gd name="connsiteX360" fmla="*/ 2046665 w 4040786"/>
              <a:gd name="connsiteY360" fmla="*/ 442355 h 485774"/>
              <a:gd name="connsiteX361" fmla="*/ 2044460 w 4040786"/>
              <a:gd name="connsiteY361" fmla="*/ 442610 h 485774"/>
              <a:gd name="connsiteX362" fmla="*/ 2042254 w 4040786"/>
              <a:gd name="connsiteY362" fmla="*/ 442865 h 485774"/>
              <a:gd name="connsiteX363" fmla="*/ 2040050 w 4040786"/>
              <a:gd name="connsiteY363" fmla="*/ 443118 h 485774"/>
              <a:gd name="connsiteX364" fmla="*/ 2037848 w 4040786"/>
              <a:gd name="connsiteY364" fmla="*/ 443370 h 485774"/>
              <a:gd name="connsiteX365" fmla="*/ 2035644 w 4040786"/>
              <a:gd name="connsiteY365" fmla="*/ 443621 h 485774"/>
              <a:gd name="connsiteX366" fmla="*/ 2033444 w 4040786"/>
              <a:gd name="connsiteY366" fmla="*/ 443871 h 485774"/>
              <a:gd name="connsiteX367" fmla="*/ 2031244 w 4040786"/>
              <a:gd name="connsiteY367" fmla="*/ 444121 h 485774"/>
              <a:gd name="connsiteX368" fmla="*/ 2029044 w 4040786"/>
              <a:gd name="connsiteY368" fmla="*/ 444369 h 485774"/>
              <a:gd name="connsiteX369" fmla="*/ 2026846 w 4040786"/>
              <a:gd name="connsiteY369" fmla="*/ 444616 h 485774"/>
              <a:gd name="connsiteX370" fmla="*/ 2024647 w 4040786"/>
              <a:gd name="connsiteY370" fmla="*/ 444862 h 485774"/>
              <a:gd name="connsiteX371" fmla="*/ 2022451 w 4040786"/>
              <a:gd name="connsiteY371" fmla="*/ 445107 h 485774"/>
              <a:gd name="connsiteX372" fmla="*/ 2020255 w 4040786"/>
              <a:gd name="connsiteY372" fmla="*/ 445351 h 485774"/>
              <a:gd name="connsiteX373" fmla="*/ 2018062 w 4040786"/>
              <a:gd name="connsiteY373" fmla="*/ 445593 h 485774"/>
              <a:gd name="connsiteX374" fmla="*/ 2015868 w 4040786"/>
              <a:gd name="connsiteY374" fmla="*/ 445835 h 485774"/>
              <a:gd name="connsiteX375" fmla="*/ 2013674 w 4040786"/>
              <a:gd name="connsiteY375" fmla="*/ 446076 h 485774"/>
              <a:gd name="connsiteX376" fmla="*/ 2011484 w 4040786"/>
              <a:gd name="connsiteY376" fmla="*/ 446316 h 485774"/>
              <a:gd name="connsiteX377" fmla="*/ 2009293 w 4040786"/>
              <a:gd name="connsiteY377" fmla="*/ 446555 h 485774"/>
              <a:gd name="connsiteX378" fmla="*/ 2007103 w 4040786"/>
              <a:gd name="connsiteY378" fmla="*/ 446792 h 485774"/>
              <a:gd name="connsiteX379" fmla="*/ 2004914 w 4040786"/>
              <a:gd name="connsiteY379" fmla="*/ 447029 h 485774"/>
              <a:gd name="connsiteX380" fmla="*/ 2002726 w 4040786"/>
              <a:gd name="connsiteY380" fmla="*/ 447264 h 485774"/>
              <a:gd name="connsiteX381" fmla="*/ 2000538 w 4040786"/>
              <a:gd name="connsiteY381" fmla="*/ 447499 h 485774"/>
              <a:gd name="connsiteX382" fmla="*/ 1998353 w 4040786"/>
              <a:gd name="connsiteY382" fmla="*/ 447732 h 485774"/>
              <a:gd name="connsiteX383" fmla="*/ 1996168 w 4040786"/>
              <a:gd name="connsiteY383" fmla="*/ 447965 h 485774"/>
              <a:gd name="connsiteX384" fmla="*/ 1993984 w 4040786"/>
              <a:gd name="connsiteY384" fmla="*/ 448196 h 485774"/>
              <a:gd name="connsiteX385" fmla="*/ 1991802 w 4040786"/>
              <a:gd name="connsiteY385" fmla="*/ 448426 h 485774"/>
              <a:gd name="connsiteX386" fmla="*/ 1989619 w 4040786"/>
              <a:gd name="connsiteY386" fmla="*/ 448655 h 485774"/>
              <a:gd name="connsiteX387" fmla="*/ 1987438 w 4040786"/>
              <a:gd name="connsiteY387" fmla="*/ 448884 h 485774"/>
              <a:gd name="connsiteX388" fmla="*/ 1985258 w 4040786"/>
              <a:gd name="connsiteY388" fmla="*/ 449111 h 485774"/>
              <a:gd name="connsiteX389" fmla="*/ 1983079 w 4040786"/>
              <a:gd name="connsiteY389" fmla="*/ 449337 h 485774"/>
              <a:gd name="connsiteX390" fmla="*/ 1980900 w 4040786"/>
              <a:gd name="connsiteY390" fmla="*/ 449561 h 485774"/>
              <a:gd name="connsiteX391" fmla="*/ 1978723 w 4040786"/>
              <a:gd name="connsiteY391" fmla="*/ 449785 h 485774"/>
              <a:gd name="connsiteX392" fmla="*/ 1976546 w 4040786"/>
              <a:gd name="connsiteY392" fmla="*/ 450008 h 485774"/>
              <a:gd name="connsiteX393" fmla="*/ 1974371 w 4040786"/>
              <a:gd name="connsiteY393" fmla="*/ 450230 h 485774"/>
              <a:gd name="connsiteX394" fmla="*/ 1972198 w 4040786"/>
              <a:gd name="connsiteY394" fmla="*/ 450450 h 485774"/>
              <a:gd name="connsiteX395" fmla="*/ 1970024 w 4040786"/>
              <a:gd name="connsiteY395" fmla="*/ 450670 h 485774"/>
              <a:gd name="connsiteX396" fmla="*/ 1967852 w 4040786"/>
              <a:gd name="connsiteY396" fmla="*/ 450889 h 485774"/>
              <a:gd name="connsiteX397" fmla="*/ 1965680 w 4040786"/>
              <a:gd name="connsiteY397" fmla="*/ 451106 h 485774"/>
              <a:gd name="connsiteX398" fmla="*/ 1963510 w 4040786"/>
              <a:gd name="connsiteY398" fmla="*/ 451323 h 485774"/>
              <a:gd name="connsiteX399" fmla="*/ 1961340 w 4040786"/>
              <a:gd name="connsiteY399" fmla="*/ 451538 h 485774"/>
              <a:gd name="connsiteX400" fmla="*/ 1959173 w 4040786"/>
              <a:gd name="connsiteY400" fmla="*/ 451752 h 485774"/>
              <a:gd name="connsiteX401" fmla="*/ 1957005 w 4040786"/>
              <a:gd name="connsiteY401" fmla="*/ 451965 h 485774"/>
              <a:gd name="connsiteX402" fmla="*/ 1954839 w 4040786"/>
              <a:gd name="connsiteY402" fmla="*/ 452177 h 485774"/>
              <a:gd name="connsiteX403" fmla="*/ 1952674 w 4040786"/>
              <a:gd name="connsiteY403" fmla="*/ 452388 h 485774"/>
              <a:gd name="connsiteX404" fmla="*/ 1950509 w 4040786"/>
              <a:gd name="connsiteY404" fmla="*/ 452598 h 485774"/>
              <a:gd name="connsiteX405" fmla="*/ 1948345 w 4040786"/>
              <a:gd name="connsiteY405" fmla="*/ 452807 h 485774"/>
              <a:gd name="connsiteX406" fmla="*/ 1946184 w 4040786"/>
              <a:gd name="connsiteY406" fmla="*/ 453015 h 485774"/>
              <a:gd name="connsiteX407" fmla="*/ 1944022 w 4040786"/>
              <a:gd name="connsiteY407" fmla="*/ 453221 h 485774"/>
              <a:gd name="connsiteX408" fmla="*/ 1941862 w 4040786"/>
              <a:gd name="connsiteY408" fmla="*/ 453427 h 485774"/>
              <a:gd name="connsiteX409" fmla="*/ 1939703 w 4040786"/>
              <a:gd name="connsiteY409" fmla="*/ 453631 h 485774"/>
              <a:gd name="connsiteX410" fmla="*/ 1937543 w 4040786"/>
              <a:gd name="connsiteY410" fmla="*/ 453835 h 485774"/>
              <a:gd name="connsiteX411" fmla="*/ 1935387 w 4040786"/>
              <a:gd name="connsiteY411" fmla="*/ 454037 h 485774"/>
              <a:gd name="connsiteX412" fmla="*/ 1933231 w 4040786"/>
              <a:gd name="connsiteY412" fmla="*/ 454238 h 485774"/>
              <a:gd name="connsiteX413" fmla="*/ 1931074 w 4040786"/>
              <a:gd name="connsiteY413" fmla="*/ 454438 h 485774"/>
              <a:gd name="connsiteX414" fmla="*/ 1928921 w 4040786"/>
              <a:gd name="connsiteY414" fmla="*/ 454637 h 485774"/>
              <a:gd name="connsiteX415" fmla="*/ 1926767 w 4040786"/>
              <a:gd name="connsiteY415" fmla="*/ 454835 h 485774"/>
              <a:gd name="connsiteX416" fmla="*/ 1924615 w 4040786"/>
              <a:gd name="connsiteY416" fmla="*/ 455032 h 485774"/>
              <a:gd name="connsiteX417" fmla="*/ 1922464 w 4040786"/>
              <a:gd name="connsiteY417" fmla="*/ 455228 h 485774"/>
              <a:gd name="connsiteX418" fmla="*/ 1920313 w 4040786"/>
              <a:gd name="connsiteY418" fmla="*/ 455422 h 485774"/>
              <a:gd name="connsiteX419" fmla="*/ 1918164 w 4040786"/>
              <a:gd name="connsiteY419" fmla="*/ 455616 h 485774"/>
              <a:gd name="connsiteX420" fmla="*/ 1916016 w 4040786"/>
              <a:gd name="connsiteY420" fmla="*/ 455808 h 485774"/>
              <a:gd name="connsiteX421" fmla="*/ 1913868 w 4040786"/>
              <a:gd name="connsiteY421" fmla="*/ 455999 h 485774"/>
              <a:gd name="connsiteX422" fmla="*/ 1911722 w 4040786"/>
              <a:gd name="connsiteY422" fmla="*/ 456190 h 485774"/>
              <a:gd name="connsiteX423" fmla="*/ 1909577 w 4040786"/>
              <a:gd name="connsiteY423" fmla="*/ 456379 h 485774"/>
              <a:gd name="connsiteX424" fmla="*/ 1907432 w 4040786"/>
              <a:gd name="connsiteY424" fmla="*/ 456566 h 485774"/>
              <a:gd name="connsiteX425" fmla="*/ 1905289 w 4040786"/>
              <a:gd name="connsiteY425" fmla="*/ 456754 h 485774"/>
              <a:gd name="connsiteX426" fmla="*/ 1903147 w 4040786"/>
              <a:gd name="connsiteY426" fmla="*/ 456939 h 485774"/>
              <a:gd name="connsiteX427" fmla="*/ 1901006 w 4040786"/>
              <a:gd name="connsiteY427" fmla="*/ 457124 h 485774"/>
              <a:gd name="connsiteX428" fmla="*/ 1898866 w 4040786"/>
              <a:gd name="connsiteY428" fmla="*/ 457307 h 485774"/>
              <a:gd name="connsiteX429" fmla="*/ 1896726 w 4040786"/>
              <a:gd name="connsiteY429" fmla="*/ 457490 h 485774"/>
              <a:gd name="connsiteX430" fmla="*/ 1894588 w 4040786"/>
              <a:gd name="connsiteY430" fmla="*/ 457671 h 485774"/>
              <a:gd name="connsiteX431" fmla="*/ 1892450 w 4040786"/>
              <a:gd name="connsiteY431" fmla="*/ 457851 h 485774"/>
              <a:gd name="connsiteX432" fmla="*/ 1890315 w 4040786"/>
              <a:gd name="connsiteY432" fmla="*/ 458030 h 485774"/>
              <a:gd name="connsiteX433" fmla="*/ 1888180 w 4040786"/>
              <a:gd name="connsiteY433" fmla="*/ 458208 h 485774"/>
              <a:gd name="connsiteX434" fmla="*/ 1886046 w 4040786"/>
              <a:gd name="connsiteY434" fmla="*/ 458385 h 485774"/>
              <a:gd name="connsiteX435" fmla="*/ 1883913 w 4040786"/>
              <a:gd name="connsiteY435" fmla="*/ 458560 h 485774"/>
              <a:gd name="connsiteX436" fmla="*/ 1881781 w 4040786"/>
              <a:gd name="connsiteY436" fmla="*/ 458735 h 485774"/>
              <a:gd name="connsiteX437" fmla="*/ 1879650 w 4040786"/>
              <a:gd name="connsiteY437" fmla="*/ 458909 h 485774"/>
              <a:gd name="connsiteX438" fmla="*/ 1877520 w 4040786"/>
              <a:gd name="connsiteY438" fmla="*/ 459081 h 485774"/>
              <a:gd name="connsiteX439" fmla="*/ 1875391 w 4040786"/>
              <a:gd name="connsiteY439" fmla="*/ 459252 h 485774"/>
              <a:gd name="connsiteX440" fmla="*/ 1873262 w 4040786"/>
              <a:gd name="connsiteY440" fmla="*/ 459422 h 485774"/>
              <a:gd name="connsiteX441" fmla="*/ 1871135 w 4040786"/>
              <a:gd name="connsiteY441" fmla="*/ 459591 h 485774"/>
              <a:gd name="connsiteX442" fmla="*/ 1869011 w 4040786"/>
              <a:gd name="connsiteY442" fmla="*/ 459759 h 485774"/>
              <a:gd name="connsiteX443" fmla="*/ 1866886 w 4040786"/>
              <a:gd name="connsiteY443" fmla="*/ 459925 h 485774"/>
              <a:gd name="connsiteX444" fmla="*/ 1864761 w 4040786"/>
              <a:gd name="connsiteY444" fmla="*/ 460091 h 485774"/>
              <a:gd name="connsiteX445" fmla="*/ 1862639 w 4040786"/>
              <a:gd name="connsiteY445" fmla="*/ 460255 h 485774"/>
              <a:gd name="connsiteX446" fmla="*/ 1860518 w 4040786"/>
              <a:gd name="connsiteY446" fmla="*/ 460418 h 485774"/>
              <a:gd name="connsiteX447" fmla="*/ 1858397 w 4040786"/>
              <a:gd name="connsiteY447" fmla="*/ 460580 h 485774"/>
              <a:gd name="connsiteX448" fmla="*/ 1856277 w 4040786"/>
              <a:gd name="connsiteY448" fmla="*/ 460742 h 485774"/>
              <a:gd name="connsiteX449" fmla="*/ 1854160 w 4040786"/>
              <a:gd name="connsiteY449" fmla="*/ 460901 h 485774"/>
              <a:gd name="connsiteX450" fmla="*/ 1852042 w 4040786"/>
              <a:gd name="connsiteY450" fmla="*/ 461060 h 485774"/>
              <a:gd name="connsiteX451" fmla="*/ 1849926 w 4040786"/>
              <a:gd name="connsiteY451" fmla="*/ 461218 h 485774"/>
              <a:gd name="connsiteX452" fmla="*/ 1847810 w 4040786"/>
              <a:gd name="connsiteY452" fmla="*/ 461374 h 485774"/>
              <a:gd name="connsiteX453" fmla="*/ 1845696 w 4040786"/>
              <a:gd name="connsiteY453" fmla="*/ 461529 h 485774"/>
              <a:gd name="connsiteX454" fmla="*/ 1843582 w 4040786"/>
              <a:gd name="connsiteY454" fmla="*/ 461684 h 485774"/>
              <a:gd name="connsiteX455" fmla="*/ 1841471 w 4040786"/>
              <a:gd name="connsiteY455" fmla="*/ 461836 h 485774"/>
              <a:gd name="connsiteX456" fmla="*/ 1839360 w 4040786"/>
              <a:gd name="connsiteY456" fmla="*/ 461988 h 485774"/>
              <a:gd name="connsiteX457" fmla="*/ 1837249 w 4040786"/>
              <a:gd name="connsiteY457" fmla="*/ 462139 h 485774"/>
              <a:gd name="connsiteX458" fmla="*/ 1835140 w 4040786"/>
              <a:gd name="connsiteY458" fmla="*/ 462288 h 485774"/>
              <a:gd name="connsiteX459" fmla="*/ 1833032 w 4040786"/>
              <a:gd name="connsiteY459" fmla="*/ 462437 h 485774"/>
              <a:gd name="connsiteX460" fmla="*/ 1830926 w 4040786"/>
              <a:gd name="connsiteY460" fmla="*/ 462584 h 485774"/>
              <a:gd name="connsiteX461" fmla="*/ 1828819 w 4040786"/>
              <a:gd name="connsiteY461" fmla="*/ 462730 h 485774"/>
              <a:gd name="connsiteX462" fmla="*/ 1826715 w 4040786"/>
              <a:gd name="connsiteY462" fmla="*/ 462875 h 485774"/>
              <a:gd name="connsiteX463" fmla="*/ 1824611 w 4040786"/>
              <a:gd name="connsiteY463" fmla="*/ 463018 h 485774"/>
              <a:gd name="connsiteX464" fmla="*/ 1822508 w 4040786"/>
              <a:gd name="connsiteY464" fmla="*/ 463161 h 485774"/>
              <a:gd name="connsiteX465" fmla="*/ 1820407 w 4040786"/>
              <a:gd name="connsiteY465" fmla="*/ 463302 h 485774"/>
              <a:gd name="connsiteX466" fmla="*/ 1818306 w 4040786"/>
              <a:gd name="connsiteY466" fmla="*/ 463443 h 485774"/>
              <a:gd name="connsiteX467" fmla="*/ 1816207 w 4040786"/>
              <a:gd name="connsiteY467" fmla="*/ 463582 h 485774"/>
              <a:gd name="connsiteX468" fmla="*/ 1814108 w 4040786"/>
              <a:gd name="connsiteY468" fmla="*/ 463720 h 485774"/>
              <a:gd name="connsiteX469" fmla="*/ 1812011 w 4040786"/>
              <a:gd name="connsiteY469" fmla="*/ 463856 h 485774"/>
              <a:gd name="connsiteX470" fmla="*/ 1809915 w 4040786"/>
              <a:gd name="connsiteY470" fmla="*/ 463992 h 485774"/>
              <a:gd name="connsiteX471" fmla="*/ 1807820 w 4040786"/>
              <a:gd name="connsiteY471" fmla="*/ 464126 h 485774"/>
              <a:gd name="connsiteX472" fmla="*/ 1805726 w 4040786"/>
              <a:gd name="connsiteY472" fmla="*/ 464260 h 485774"/>
              <a:gd name="connsiteX473" fmla="*/ 1803633 w 4040786"/>
              <a:gd name="connsiteY473" fmla="*/ 464392 h 485774"/>
              <a:gd name="connsiteX474" fmla="*/ 1801540 w 4040786"/>
              <a:gd name="connsiteY474" fmla="*/ 464523 h 485774"/>
              <a:gd name="connsiteX475" fmla="*/ 1799450 w 4040786"/>
              <a:gd name="connsiteY475" fmla="*/ 464652 h 485774"/>
              <a:gd name="connsiteX476" fmla="*/ 1797360 w 4040786"/>
              <a:gd name="connsiteY476" fmla="*/ 464781 h 485774"/>
              <a:gd name="connsiteX477" fmla="*/ 1795271 w 4040786"/>
              <a:gd name="connsiteY477" fmla="*/ 464908 h 485774"/>
              <a:gd name="connsiteX478" fmla="*/ 1793184 w 4040786"/>
              <a:gd name="connsiteY478" fmla="*/ 465034 h 485774"/>
              <a:gd name="connsiteX479" fmla="*/ 1791097 w 4040786"/>
              <a:gd name="connsiteY479" fmla="*/ 465159 h 485774"/>
              <a:gd name="connsiteX480" fmla="*/ 1789012 w 4040786"/>
              <a:gd name="connsiteY480" fmla="*/ 465283 h 485774"/>
              <a:gd name="connsiteX481" fmla="*/ 1786927 w 4040786"/>
              <a:gd name="connsiteY481" fmla="*/ 465406 h 485774"/>
              <a:gd name="connsiteX482" fmla="*/ 1784844 w 4040786"/>
              <a:gd name="connsiteY482" fmla="*/ 465527 h 485774"/>
              <a:gd name="connsiteX483" fmla="*/ 1782762 w 4040786"/>
              <a:gd name="connsiteY483" fmla="*/ 465648 h 485774"/>
              <a:gd name="connsiteX484" fmla="*/ 1780680 w 4040786"/>
              <a:gd name="connsiteY484" fmla="*/ 465767 h 485774"/>
              <a:gd name="connsiteX485" fmla="*/ 1778600 w 4040786"/>
              <a:gd name="connsiteY485" fmla="*/ 465884 h 485774"/>
              <a:gd name="connsiteX486" fmla="*/ 1776521 w 4040786"/>
              <a:gd name="connsiteY486" fmla="*/ 466001 h 485774"/>
              <a:gd name="connsiteX487" fmla="*/ 1774444 w 4040786"/>
              <a:gd name="connsiteY487" fmla="*/ 466117 h 485774"/>
              <a:gd name="connsiteX488" fmla="*/ 1772367 w 4040786"/>
              <a:gd name="connsiteY488" fmla="*/ 466231 h 485774"/>
              <a:gd name="connsiteX489" fmla="*/ 1770290 w 4040786"/>
              <a:gd name="connsiteY489" fmla="*/ 466344 h 485774"/>
              <a:gd name="connsiteX490" fmla="*/ 1768217 w 4040786"/>
              <a:gd name="connsiteY490" fmla="*/ 466456 h 485774"/>
              <a:gd name="connsiteX491" fmla="*/ 1766143 w 4040786"/>
              <a:gd name="connsiteY491" fmla="*/ 466567 h 485774"/>
              <a:gd name="connsiteX492" fmla="*/ 1764071 w 4040786"/>
              <a:gd name="connsiteY492" fmla="*/ 466677 h 485774"/>
              <a:gd name="connsiteX493" fmla="*/ 1761999 w 4040786"/>
              <a:gd name="connsiteY493" fmla="*/ 466785 h 485774"/>
              <a:gd name="connsiteX494" fmla="*/ 1759929 w 4040786"/>
              <a:gd name="connsiteY494" fmla="*/ 466892 h 485774"/>
              <a:gd name="connsiteX495" fmla="*/ 1757860 w 4040786"/>
              <a:gd name="connsiteY495" fmla="*/ 466998 h 485774"/>
              <a:gd name="connsiteX496" fmla="*/ 1755792 w 4040786"/>
              <a:gd name="connsiteY496" fmla="*/ 467103 h 485774"/>
              <a:gd name="connsiteX497" fmla="*/ 1753725 w 4040786"/>
              <a:gd name="connsiteY497" fmla="*/ 467206 h 485774"/>
              <a:gd name="connsiteX498" fmla="*/ 1751659 w 4040786"/>
              <a:gd name="connsiteY498" fmla="*/ 467309 h 485774"/>
              <a:gd name="connsiteX499" fmla="*/ 1749595 w 4040786"/>
              <a:gd name="connsiteY499" fmla="*/ 467410 h 485774"/>
              <a:gd name="connsiteX500" fmla="*/ 1747531 w 4040786"/>
              <a:gd name="connsiteY500" fmla="*/ 467510 h 485774"/>
              <a:gd name="connsiteX501" fmla="*/ 1745468 w 4040786"/>
              <a:gd name="connsiteY501" fmla="*/ 467609 h 485774"/>
              <a:gd name="connsiteX502" fmla="*/ 1743407 w 4040786"/>
              <a:gd name="connsiteY502" fmla="*/ 467706 h 485774"/>
              <a:gd name="connsiteX503" fmla="*/ 1741346 w 4040786"/>
              <a:gd name="connsiteY503" fmla="*/ 467803 h 485774"/>
              <a:gd name="connsiteX504" fmla="*/ 1739288 w 4040786"/>
              <a:gd name="connsiteY504" fmla="*/ 467897 h 485774"/>
              <a:gd name="connsiteX505" fmla="*/ 1737230 w 4040786"/>
              <a:gd name="connsiteY505" fmla="*/ 467992 h 485774"/>
              <a:gd name="connsiteX506" fmla="*/ 1735173 w 4040786"/>
              <a:gd name="connsiteY506" fmla="*/ 468084 h 485774"/>
              <a:gd name="connsiteX507" fmla="*/ 1733117 w 4040786"/>
              <a:gd name="connsiteY507" fmla="*/ 468176 h 485774"/>
              <a:gd name="connsiteX508" fmla="*/ 1731062 w 4040786"/>
              <a:gd name="connsiteY508" fmla="*/ 468266 h 485774"/>
              <a:gd name="connsiteX509" fmla="*/ 1729008 w 4040786"/>
              <a:gd name="connsiteY509" fmla="*/ 468355 h 485774"/>
              <a:gd name="connsiteX510" fmla="*/ 1726956 w 4040786"/>
              <a:gd name="connsiteY510" fmla="*/ 468443 h 485774"/>
              <a:gd name="connsiteX511" fmla="*/ 1724904 w 4040786"/>
              <a:gd name="connsiteY511" fmla="*/ 468530 h 485774"/>
              <a:gd name="connsiteX512" fmla="*/ 1722854 w 4040786"/>
              <a:gd name="connsiteY512" fmla="*/ 468615 h 485774"/>
              <a:gd name="connsiteX513" fmla="*/ 1720805 w 4040786"/>
              <a:gd name="connsiteY513" fmla="*/ 468699 h 485774"/>
              <a:gd name="connsiteX514" fmla="*/ 1718757 w 4040786"/>
              <a:gd name="connsiteY514" fmla="*/ 468782 h 485774"/>
              <a:gd name="connsiteX515" fmla="*/ 1716710 w 4040786"/>
              <a:gd name="connsiteY515" fmla="*/ 468864 h 485774"/>
              <a:gd name="connsiteX516" fmla="*/ 1714665 w 4040786"/>
              <a:gd name="connsiteY516" fmla="*/ 468944 h 485774"/>
              <a:gd name="connsiteX517" fmla="*/ 1712620 w 4040786"/>
              <a:gd name="connsiteY517" fmla="*/ 469023 h 485774"/>
              <a:gd name="connsiteX518" fmla="*/ 1710577 w 4040786"/>
              <a:gd name="connsiteY518" fmla="*/ 469101 h 485774"/>
              <a:gd name="connsiteX519" fmla="*/ 1708534 w 4040786"/>
              <a:gd name="connsiteY519" fmla="*/ 469178 h 485774"/>
              <a:gd name="connsiteX520" fmla="*/ 1706493 w 4040786"/>
              <a:gd name="connsiteY520" fmla="*/ 469254 h 485774"/>
              <a:gd name="connsiteX521" fmla="*/ 1704453 w 4040786"/>
              <a:gd name="connsiteY521" fmla="*/ 469328 h 485774"/>
              <a:gd name="connsiteX522" fmla="*/ 1702414 w 4040786"/>
              <a:gd name="connsiteY522" fmla="*/ 469401 h 485774"/>
              <a:gd name="connsiteX523" fmla="*/ 1700376 w 4040786"/>
              <a:gd name="connsiteY523" fmla="*/ 469473 h 485774"/>
              <a:gd name="connsiteX524" fmla="*/ 1698339 w 4040786"/>
              <a:gd name="connsiteY524" fmla="*/ 469544 h 485774"/>
              <a:gd name="connsiteX525" fmla="*/ 1696304 w 4040786"/>
              <a:gd name="connsiteY525" fmla="*/ 469613 h 485774"/>
              <a:gd name="connsiteX526" fmla="*/ 1694269 w 4040786"/>
              <a:gd name="connsiteY526" fmla="*/ 469681 h 485774"/>
              <a:gd name="connsiteX527" fmla="*/ 1692236 w 4040786"/>
              <a:gd name="connsiteY527" fmla="*/ 469748 h 485774"/>
              <a:gd name="connsiteX528" fmla="*/ 1690204 w 4040786"/>
              <a:gd name="connsiteY528" fmla="*/ 469814 h 485774"/>
              <a:gd name="connsiteX529" fmla="*/ 1688173 w 4040786"/>
              <a:gd name="connsiteY529" fmla="*/ 469878 h 485774"/>
              <a:gd name="connsiteX530" fmla="*/ 1686143 w 4040786"/>
              <a:gd name="connsiteY530" fmla="*/ 469942 h 485774"/>
              <a:gd name="connsiteX531" fmla="*/ 1684114 w 4040786"/>
              <a:gd name="connsiteY531" fmla="*/ 470004 h 485774"/>
              <a:gd name="connsiteX532" fmla="*/ 1682086 w 4040786"/>
              <a:gd name="connsiteY532" fmla="*/ 470064 h 485774"/>
              <a:gd name="connsiteX533" fmla="*/ 1680060 w 4040786"/>
              <a:gd name="connsiteY533" fmla="*/ 470124 h 485774"/>
              <a:gd name="connsiteX534" fmla="*/ 1678034 w 4040786"/>
              <a:gd name="connsiteY534" fmla="*/ 470182 h 485774"/>
              <a:gd name="connsiteX535" fmla="*/ 1676010 w 4040786"/>
              <a:gd name="connsiteY535" fmla="*/ 470239 h 485774"/>
              <a:gd name="connsiteX536" fmla="*/ 1673988 w 4040786"/>
              <a:gd name="connsiteY536" fmla="*/ 470294 h 485774"/>
              <a:gd name="connsiteX537" fmla="*/ 1671966 w 4040786"/>
              <a:gd name="connsiteY537" fmla="*/ 470349 h 485774"/>
              <a:gd name="connsiteX538" fmla="*/ 1669945 w 4040786"/>
              <a:gd name="connsiteY538" fmla="*/ 470402 h 485774"/>
              <a:gd name="connsiteX539" fmla="*/ 1667926 w 4040786"/>
              <a:gd name="connsiteY539" fmla="*/ 470454 h 485774"/>
              <a:gd name="connsiteX540" fmla="*/ 1665907 w 4040786"/>
              <a:gd name="connsiteY540" fmla="*/ 470505 h 485774"/>
              <a:gd name="connsiteX541" fmla="*/ 1663890 w 4040786"/>
              <a:gd name="connsiteY541" fmla="*/ 470554 h 485774"/>
              <a:gd name="connsiteX542" fmla="*/ 1661874 w 4040786"/>
              <a:gd name="connsiteY542" fmla="*/ 470602 h 485774"/>
              <a:gd name="connsiteX543" fmla="*/ 1659859 w 4040786"/>
              <a:gd name="connsiteY543" fmla="*/ 470649 h 485774"/>
              <a:gd name="connsiteX544" fmla="*/ 1657845 w 4040786"/>
              <a:gd name="connsiteY544" fmla="*/ 470695 h 485774"/>
              <a:gd name="connsiteX545" fmla="*/ 1655832 w 4040786"/>
              <a:gd name="connsiteY545" fmla="*/ 470739 h 485774"/>
              <a:gd name="connsiteX546" fmla="*/ 1653821 w 4040786"/>
              <a:gd name="connsiteY546" fmla="*/ 470782 h 485774"/>
              <a:gd name="connsiteX547" fmla="*/ 1651810 w 4040786"/>
              <a:gd name="connsiteY547" fmla="*/ 470824 h 485774"/>
              <a:gd name="connsiteX548" fmla="*/ 1649801 w 4040786"/>
              <a:gd name="connsiteY548" fmla="*/ 470865 h 485774"/>
              <a:gd name="connsiteX549" fmla="*/ 1647793 w 4040786"/>
              <a:gd name="connsiteY549" fmla="*/ 470904 h 485774"/>
              <a:gd name="connsiteX550" fmla="*/ 1645786 w 4040786"/>
              <a:gd name="connsiteY550" fmla="*/ 470942 h 485774"/>
              <a:gd name="connsiteX551" fmla="*/ 1643781 w 4040786"/>
              <a:gd name="connsiteY551" fmla="*/ 470979 h 485774"/>
              <a:gd name="connsiteX552" fmla="*/ 1641776 w 4040786"/>
              <a:gd name="connsiteY552" fmla="*/ 471014 h 485774"/>
              <a:gd name="connsiteX553" fmla="*/ 1639773 w 4040786"/>
              <a:gd name="connsiteY553" fmla="*/ 471048 h 485774"/>
              <a:gd name="connsiteX554" fmla="*/ 1637771 w 4040786"/>
              <a:gd name="connsiteY554" fmla="*/ 471081 h 485774"/>
              <a:gd name="connsiteX555" fmla="*/ 1635770 w 4040786"/>
              <a:gd name="connsiteY555" fmla="*/ 471113 h 485774"/>
              <a:gd name="connsiteX556" fmla="*/ 1633770 w 4040786"/>
              <a:gd name="connsiteY556" fmla="*/ 471143 h 485774"/>
              <a:gd name="connsiteX557" fmla="*/ 1631771 w 4040786"/>
              <a:gd name="connsiteY557" fmla="*/ 471172 h 485774"/>
              <a:gd name="connsiteX558" fmla="*/ 1629774 w 4040786"/>
              <a:gd name="connsiteY558" fmla="*/ 471200 h 485774"/>
              <a:gd name="connsiteX559" fmla="*/ 1627778 w 4040786"/>
              <a:gd name="connsiteY559" fmla="*/ 471227 h 485774"/>
              <a:gd name="connsiteX560" fmla="*/ 1625782 w 4040786"/>
              <a:gd name="connsiteY560" fmla="*/ 471252 h 485774"/>
              <a:gd name="connsiteX561" fmla="*/ 1623788 w 4040786"/>
              <a:gd name="connsiteY561" fmla="*/ 471276 h 485774"/>
              <a:gd name="connsiteX562" fmla="*/ 1621795 w 4040786"/>
              <a:gd name="connsiteY562" fmla="*/ 471299 h 485774"/>
              <a:gd name="connsiteX563" fmla="*/ 1619804 w 4040786"/>
              <a:gd name="connsiteY563" fmla="*/ 471320 h 485774"/>
              <a:gd name="connsiteX564" fmla="*/ 1617814 w 4040786"/>
              <a:gd name="connsiteY564" fmla="*/ 471340 h 485774"/>
              <a:gd name="connsiteX565" fmla="*/ 1615824 w 4040786"/>
              <a:gd name="connsiteY565" fmla="*/ 471359 h 485774"/>
              <a:gd name="connsiteX566" fmla="*/ 1613836 w 4040786"/>
              <a:gd name="connsiteY566" fmla="*/ 471377 h 485774"/>
              <a:gd name="connsiteX567" fmla="*/ 1611850 w 4040786"/>
              <a:gd name="connsiteY567" fmla="*/ 471393 h 485774"/>
              <a:gd name="connsiteX568" fmla="*/ 1609864 w 4040786"/>
              <a:gd name="connsiteY568" fmla="*/ 471408 h 485774"/>
              <a:gd name="connsiteX569" fmla="*/ 1607879 w 4040786"/>
              <a:gd name="connsiteY569" fmla="*/ 471422 h 485774"/>
              <a:gd name="connsiteX570" fmla="*/ 1605896 w 4040786"/>
              <a:gd name="connsiteY570" fmla="*/ 471434 h 485774"/>
              <a:gd name="connsiteX571" fmla="*/ 1603914 w 4040786"/>
              <a:gd name="connsiteY571" fmla="*/ 471445 h 485774"/>
              <a:gd name="connsiteX572" fmla="*/ 1601932 w 4040786"/>
              <a:gd name="connsiteY572" fmla="*/ 471455 h 485774"/>
              <a:gd name="connsiteX573" fmla="*/ 1599953 w 4040786"/>
              <a:gd name="connsiteY573" fmla="*/ 471463 h 485774"/>
              <a:gd name="connsiteX574" fmla="*/ 1597974 w 4040786"/>
              <a:gd name="connsiteY574" fmla="*/ 471471 h 485774"/>
              <a:gd name="connsiteX575" fmla="*/ 1595997 w 4040786"/>
              <a:gd name="connsiteY575" fmla="*/ 471476 h 485774"/>
              <a:gd name="connsiteX576" fmla="*/ 1594021 w 4040786"/>
              <a:gd name="connsiteY576" fmla="*/ 471481 h 485774"/>
              <a:gd name="connsiteX577" fmla="*/ 1592046 w 4040786"/>
              <a:gd name="connsiteY577" fmla="*/ 471484 h 485774"/>
              <a:gd name="connsiteX578" fmla="*/ 1590072 w 4040786"/>
              <a:gd name="connsiteY578" fmla="*/ 471486 h 485774"/>
              <a:gd name="connsiteX579" fmla="*/ 1588100 w 4040786"/>
              <a:gd name="connsiteY579" fmla="*/ 471487 h 485774"/>
              <a:gd name="connsiteX580" fmla="*/ 1586128 w 4040786"/>
              <a:gd name="connsiteY580" fmla="*/ 471486 h 485774"/>
              <a:gd name="connsiteX581" fmla="*/ 1584158 w 4040786"/>
              <a:gd name="connsiteY581" fmla="*/ 471484 h 485774"/>
              <a:gd name="connsiteX582" fmla="*/ 1582189 w 4040786"/>
              <a:gd name="connsiteY582" fmla="*/ 471481 h 485774"/>
              <a:gd name="connsiteX583" fmla="*/ 1580222 w 4040786"/>
              <a:gd name="connsiteY583" fmla="*/ 471476 h 485774"/>
              <a:gd name="connsiteX584" fmla="*/ 1578254 w 4040786"/>
              <a:gd name="connsiteY584" fmla="*/ 471471 h 485774"/>
              <a:gd name="connsiteX585" fmla="*/ 1576290 w 4040786"/>
              <a:gd name="connsiteY585" fmla="*/ 471463 h 485774"/>
              <a:gd name="connsiteX586" fmla="*/ 1574325 w 4040786"/>
              <a:gd name="connsiteY586" fmla="*/ 471455 h 485774"/>
              <a:gd name="connsiteX587" fmla="*/ 1572362 w 4040786"/>
              <a:gd name="connsiteY587" fmla="*/ 471445 h 485774"/>
              <a:gd name="connsiteX588" fmla="*/ 1570400 w 4040786"/>
              <a:gd name="connsiteY588" fmla="*/ 471434 h 485774"/>
              <a:gd name="connsiteX589" fmla="*/ 1568440 w 4040786"/>
              <a:gd name="connsiteY589" fmla="*/ 471422 h 485774"/>
              <a:gd name="connsiteX590" fmla="*/ 1566480 w 4040786"/>
              <a:gd name="connsiteY590" fmla="*/ 471408 h 485774"/>
              <a:gd name="connsiteX591" fmla="*/ 1564522 w 4040786"/>
              <a:gd name="connsiteY591" fmla="*/ 471393 h 485774"/>
              <a:gd name="connsiteX592" fmla="*/ 1562565 w 4040786"/>
              <a:gd name="connsiteY592" fmla="*/ 471377 h 485774"/>
              <a:gd name="connsiteX593" fmla="*/ 1560609 w 4040786"/>
              <a:gd name="connsiteY593" fmla="*/ 471359 h 485774"/>
              <a:gd name="connsiteX594" fmla="*/ 1558654 w 4040786"/>
              <a:gd name="connsiteY594" fmla="*/ 471340 h 485774"/>
              <a:gd name="connsiteX595" fmla="*/ 1556701 w 4040786"/>
              <a:gd name="connsiteY595" fmla="*/ 471320 h 485774"/>
              <a:gd name="connsiteX596" fmla="*/ 1554748 w 4040786"/>
              <a:gd name="connsiteY596" fmla="*/ 471299 h 485774"/>
              <a:gd name="connsiteX597" fmla="*/ 1552797 w 4040786"/>
              <a:gd name="connsiteY597" fmla="*/ 471276 h 485774"/>
              <a:gd name="connsiteX598" fmla="*/ 1550847 w 4040786"/>
              <a:gd name="connsiteY598" fmla="*/ 471252 h 485774"/>
              <a:gd name="connsiteX599" fmla="*/ 1548898 w 4040786"/>
              <a:gd name="connsiteY599" fmla="*/ 471227 h 485774"/>
              <a:gd name="connsiteX600" fmla="*/ 1546951 w 4040786"/>
              <a:gd name="connsiteY600" fmla="*/ 471200 h 485774"/>
              <a:gd name="connsiteX601" fmla="*/ 1545005 w 4040786"/>
              <a:gd name="connsiteY601" fmla="*/ 471172 h 485774"/>
              <a:gd name="connsiteX602" fmla="*/ 1543060 w 4040786"/>
              <a:gd name="connsiteY602" fmla="*/ 471143 h 485774"/>
              <a:gd name="connsiteX603" fmla="*/ 1541115 w 4040786"/>
              <a:gd name="connsiteY603" fmla="*/ 471113 h 485774"/>
              <a:gd name="connsiteX604" fmla="*/ 1539172 w 4040786"/>
              <a:gd name="connsiteY604" fmla="*/ 471081 h 485774"/>
              <a:gd name="connsiteX605" fmla="*/ 1537230 w 4040786"/>
              <a:gd name="connsiteY605" fmla="*/ 471048 h 485774"/>
              <a:gd name="connsiteX606" fmla="*/ 1535290 w 4040786"/>
              <a:gd name="connsiteY606" fmla="*/ 471014 h 485774"/>
              <a:gd name="connsiteX607" fmla="*/ 1533350 w 4040786"/>
              <a:gd name="connsiteY607" fmla="*/ 470979 h 485774"/>
              <a:gd name="connsiteX608" fmla="*/ 1531412 w 4040786"/>
              <a:gd name="connsiteY608" fmla="*/ 470942 h 485774"/>
              <a:gd name="connsiteX609" fmla="*/ 1529474 w 4040786"/>
              <a:gd name="connsiteY609" fmla="*/ 470904 h 485774"/>
              <a:gd name="connsiteX610" fmla="*/ 1527539 w 4040786"/>
              <a:gd name="connsiteY610" fmla="*/ 470865 h 485774"/>
              <a:gd name="connsiteX611" fmla="*/ 1525604 w 4040786"/>
              <a:gd name="connsiteY611" fmla="*/ 470824 h 485774"/>
              <a:gd name="connsiteX612" fmla="*/ 1523670 w 4040786"/>
              <a:gd name="connsiteY612" fmla="*/ 470782 h 485774"/>
              <a:gd name="connsiteX613" fmla="*/ 1521738 w 4040786"/>
              <a:gd name="connsiteY613" fmla="*/ 470739 h 485774"/>
              <a:gd name="connsiteX614" fmla="*/ 1519806 w 4040786"/>
              <a:gd name="connsiteY614" fmla="*/ 470695 h 485774"/>
              <a:gd name="connsiteX615" fmla="*/ 1517877 w 4040786"/>
              <a:gd name="connsiteY615" fmla="*/ 470649 h 485774"/>
              <a:gd name="connsiteX616" fmla="*/ 1515948 w 4040786"/>
              <a:gd name="connsiteY616" fmla="*/ 470602 h 485774"/>
              <a:gd name="connsiteX617" fmla="*/ 1514020 w 4040786"/>
              <a:gd name="connsiteY617" fmla="*/ 470554 h 485774"/>
              <a:gd name="connsiteX618" fmla="*/ 1512093 w 4040786"/>
              <a:gd name="connsiteY618" fmla="*/ 470505 h 485774"/>
              <a:gd name="connsiteX619" fmla="*/ 1510168 w 4040786"/>
              <a:gd name="connsiteY619" fmla="*/ 470454 h 485774"/>
              <a:gd name="connsiteX620" fmla="*/ 1508243 w 4040786"/>
              <a:gd name="connsiteY620" fmla="*/ 470402 h 485774"/>
              <a:gd name="connsiteX621" fmla="*/ 1506320 w 4040786"/>
              <a:gd name="connsiteY621" fmla="*/ 470349 h 485774"/>
              <a:gd name="connsiteX622" fmla="*/ 1504398 w 4040786"/>
              <a:gd name="connsiteY622" fmla="*/ 470294 h 485774"/>
              <a:gd name="connsiteX623" fmla="*/ 1502477 w 4040786"/>
              <a:gd name="connsiteY623" fmla="*/ 470239 h 485774"/>
              <a:gd name="connsiteX624" fmla="*/ 1500557 w 4040786"/>
              <a:gd name="connsiteY624" fmla="*/ 470182 h 485774"/>
              <a:gd name="connsiteX625" fmla="*/ 1498639 w 4040786"/>
              <a:gd name="connsiteY625" fmla="*/ 470124 h 485774"/>
              <a:gd name="connsiteX626" fmla="*/ 1496721 w 4040786"/>
              <a:gd name="connsiteY626" fmla="*/ 470064 h 485774"/>
              <a:gd name="connsiteX627" fmla="*/ 1494804 w 4040786"/>
              <a:gd name="connsiteY627" fmla="*/ 470004 h 485774"/>
              <a:gd name="connsiteX628" fmla="*/ 1492890 w 4040786"/>
              <a:gd name="connsiteY628" fmla="*/ 469942 h 485774"/>
              <a:gd name="connsiteX629" fmla="*/ 1490975 w 4040786"/>
              <a:gd name="connsiteY629" fmla="*/ 469878 h 485774"/>
              <a:gd name="connsiteX630" fmla="*/ 1489063 w 4040786"/>
              <a:gd name="connsiteY630" fmla="*/ 469814 h 485774"/>
              <a:gd name="connsiteX631" fmla="*/ 1487151 w 4040786"/>
              <a:gd name="connsiteY631" fmla="*/ 469748 h 485774"/>
              <a:gd name="connsiteX632" fmla="*/ 1485240 w 4040786"/>
              <a:gd name="connsiteY632" fmla="*/ 469681 h 485774"/>
              <a:gd name="connsiteX633" fmla="*/ 1483331 w 4040786"/>
              <a:gd name="connsiteY633" fmla="*/ 469613 h 485774"/>
              <a:gd name="connsiteX634" fmla="*/ 1481422 w 4040786"/>
              <a:gd name="connsiteY634" fmla="*/ 469544 h 485774"/>
              <a:gd name="connsiteX635" fmla="*/ 1479515 w 4040786"/>
              <a:gd name="connsiteY635" fmla="*/ 469473 h 485774"/>
              <a:gd name="connsiteX636" fmla="*/ 1477609 w 4040786"/>
              <a:gd name="connsiteY636" fmla="*/ 469401 h 485774"/>
              <a:gd name="connsiteX637" fmla="*/ 1475704 w 4040786"/>
              <a:gd name="connsiteY637" fmla="*/ 469328 h 485774"/>
              <a:gd name="connsiteX638" fmla="*/ 1473800 w 4040786"/>
              <a:gd name="connsiteY638" fmla="*/ 469254 h 485774"/>
              <a:gd name="connsiteX639" fmla="*/ 1471898 w 4040786"/>
              <a:gd name="connsiteY639" fmla="*/ 469178 h 485774"/>
              <a:gd name="connsiteX640" fmla="*/ 1469996 w 4040786"/>
              <a:gd name="connsiteY640" fmla="*/ 469101 h 485774"/>
              <a:gd name="connsiteX641" fmla="*/ 1468095 w 4040786"/>
              <a:gd name="connsiteY641" fmla="*/ 469023 h 485774"/>
              <a:gd name="connsiteX642" fmla="*/ 1466196 w 4040786"/>
              <a:gd name="connsiteY642" fmla="*/ 468944 h 485774"/>
              <a:gd name="connsiteX643" fmla="*/ 1464298 w 4040786"/>
              <a:gd name="connsiteY643" fmla="*/ 468864 h 485774"/>
              <a:gd name="connsiteX644" fmla="*/ 1462401 w 4040786"/>
              <a:gd name="connsiteY644" fmla="*/ 468782 h 485774"/>
              <a:gd name="connsiteX645" fmla="*/ 1460505 w 4040786"/>
              <a:gd name="connsiteY645" fmla="*/ 468699 h 485774"/>
              <a:gd name="connsiteX646" fmla="*/ 1458610 w 4040786"/>
              <a:gd name="connsiteY646" fmla="*/ 468615 h 485774"/>
              <a:gd name="connsiteX647" fmla="*/ 1456716 w 4040786"/>
              <a:gd name="connsiteY647" fmla="*/ 468530 h 485774"/>
              <a:gd name="connsiteX648" fmla="*/ 1454824 w 4040786"/>
              <a:gd name="connsiteY648" fmla="*/ 468443 h 485774"/>
              <a:gd name="connsiteX649" fmla="*/ 1452932 w 4040786"/>
              <a:gd name="connsiteY649" fmla="*/ 468355 h 485774"/>
              <a:gd name="connsiteX650" fmla="*/ 1451042 w 4040786"/>
              <a:gd name="connsiteY650" fmla="*/ 468266 h 485774"/>
              <a:gd name="connsiteX651" fmla="*/ 1449153 w 4040786"/>
              <a:gd name="connsiteY651" fmla="*/ 468176 h 485774"/>
              <a:gd name="connsiteX652" fmla="*/ 1447265 w 4040786"/>
              <a:gd name="connsiteY652" fmla="*/ 468084 h 485774"/>
              <a:gd name="connsiteX653" fmla="*/ 1445378 w 4040786"/>
              <a:gd name="connsiteY653" fmla="*/ 467992 h 485774"/>
              <a:gd name="connsiteX654" fmla="*/ 1443492 w 4040786"/>
              <a:gd name="connsiteY654" fmla="*/ 467897 h 485774"/>
              <a:gd name="connsiteX655" fmla="*/ 1441607 w 4040786"/>
              <a:gd name="connsiteY655" fmla="*/ 467803 h 485774"/>
              <a:gd name="connsiteX656" fmla="*/ 1439723 w 4040786"/>
              <a:gd name="connsiteY656" fmla="*/ 467706 h 485774"/>
              <a:gd name="connsiteX657" fmla="*/ 1437840 w 4040786"/>
              <a:gd name="connsiteY657" fmla="*/ 467609 h 485774"/>
              <a:gd name="connsiteX658" fmla="*/ 1435959 w 4040786"/>
              <a:gd name="connsiteY658" fmla="*/ 467510 h 485774"/>
              <a:gd name="connsiteX659" fmla="*/ 1434079 w 4040786"/>
              <a:gd name="connsiteY659" fmla="*/ 467410 h 485774"/>
              <a:gd name="connsiteX660" fmla="*/ 1432200 w 4040786"/>
              <a:gd name="connsiteY660" fmla="*/ 467309 h 485774"/>
              <a:gd name="connsiteX661" fmla="*/ 1430322 w 4040786"/>
              <a:gd name="connsiteY661" fmla="*/ 467206 h 485774"/>
              <a:gd name="connsiteX662" fmla="*/ 1428444 w 4040786"/>
              <a:gd name="connsiteY662" fmla="*/ 467103 h 485774"/>
              <a:gd name="connsiteX663" fmla="*/ 1426569 w 4040786"/>
              <a:gd name="connsiteY663" fmla="*/ 466998 h 485774"/>
              <a:gd name="connsiteX664" fmla="*/ 1424694 w 4040786"/>
              <a:gd name="connsiteY664" fmla="*/ 466892 h 485774"/>
              <a:gd name="connsiteX665" fmla="*/ 1422820 w 4040786"/>
              <a:gd name="connsiteY665" fmla="*/ 466785 h 485774"/>
              <a:gd name="connsiteX666" fmla="*/ 1420948 w 4040786"/>
              <a:gd name="connsiteY666" fmla="*/ 466677 h 485774"/>
              <a:gd name="connsiteX667" fmla="*/ 1419076 w 4040786"/>
              <a:gd name="connsiteY667" fmla="*/ 466567 h 485774"/>
              <a:gd name="connsiteX668" fmla="*/ 1417206 w 4040786"/>
              <a:gd name="connsiteY668" fmla="*/ 466456 h 485774"/>
              <a:gd name="connsiteX669" fmla="*/ 1415336 w 4040786"/>
              <a:gd name="connsiteY669" fmla="*/ 466344 h 485774"/>
              <a:gd name="connsiteX670" fmla="*/ 1413468 w 4040786"/>
              <a:gd name="connsiteY670" fmla="*/ 466231 h 485774"/>
              <a:gd name="connsiteX671" fmla="*/ 1411601 w 4040786"/>
              <a:gd name="connsiteY671" fmla="*/ 466117 h 485774"/>
              <a:gd name="connsiteX672" fmla="*/ 1409734 w 4040786"/>
              <a:gd name="connsiteY672" fmla="*/ 466001 h 485774"/>
              <a:gd name="connsiteX673" fmla="*/ 1407870 w 4040786"/>
              <a:gd name="connsiteY673" fmla="*/ 465884 h 485774"/>
              <a:gd name="connsiteX674" fmla="*/ 1406006 w 4040786"/>
              <a:gd name="connsiteY674" fmla="*/ 465767 h 485774"/>
              <a:gd name="connsiteX675" fmla="*/ 1404143 w 4040786"/>
              <a:gd name="connsiteY675" fmla="*/ 465648 h 485774"/>
              <a:gd name="connsiteX676" fmla="*/ 1402281 w 4040786"/>
              <a:gd name="connsiteY676" fmla="*/ 465527 h 485774"/>
              <a:gd name="connsiteX677" fmla="*/ 1400421 w 4040786"/>
              <a:gd name="connsiteY677" fmla="*/ 465406 h 485774"/>
              <a:gd name="connsiteX678" fmla="*/ 1398561 w 4040786"/>
              <a:gd name="connsiteY678" fmla="*/ 465283 h 485774"/>
              <a:gd name="connsiteX679" fmla="*/ 1396703 w 4040786"/>
              <a:gd name="connsiteY679" fmla="*/ 465159 h 485774"/>
              <a:gd name="connsiteX680" fmla="*/ 1394845 w 4040786"/>
              <a:gd name="connsiteY680" fmla="*/ 465034 h 485774"/>
              <a:gd name="connsiteX681" fmla="*/ 1392989 w 4040786"/>
              <a:gd name="connsiteY681" fmla="*/ 464908 h 485774"/>
              <a:gd name="connsiteX682" fmla="*/ 1391134 w 4040786"/>
              <a:gd name="connsiteY682" fmla="*/ 464781 h 485774"/>
              <a:gd name="connsiteX683" fmla="*/ 1389280 w 4040786"/>
              <a:gd name="connsiteY683" fmla="*/ 464652 h 485774"/>
              <a:gd name="connsiteX684" fmla="*/ 1387427 w 4040786"/>
              <a:gd name="connsiteY684" fmla="*/ 464523 h 485774"/>
              <a:gd name="connsiteX685" fmla="*/ 1385574 w 4040786"/>
              <a:gd name="connsiteY685" fmla="*/ 464392 h 485774"/>
              <a:gd name="connsiteX686" fmla="*/ 1383723 w 4040786"/>
              <a:gd name="connsiteY686" fmla="*/ 464260 h 485774"/>
              <a:gd name="connsiteX687" fmla="*/ 1381874 w 4040786"/>
              <a:gd name="connsiteY687" fmla="*/ 464126 h 485774"/>
              <a:gd name="connsiteX688" fmla="*/ 1380025 w 4040786"/>
              <a:gd name="connsiteY688" fmla="*/ 463992 h 485774"/>
              <a:gd name="connsiteX689" fmla="*/ 1378177 w 4040786"/>
              <a:gd name="connsiteY689" fmla="*/ 463856 h 485774"/>
              <a:gd name="connsiteX690" fmla="*/ 1376331 w 4040786"/>
              <a:gd name="connsiteY690" fmla="*/ 463720 h 485774"/>
              <a:gd name="connsiteX691" fmla="*/ 1374485 w 4040786"/>
              <a:gd name="connsiteY691" fmla="*/ 463582 h 485774"/>
              <a:gd name="connsiteX692" fmla="*/ 1372641 w 4040786"/>
              <a:gd name="connsiteY692" fmla="*/ 463443 h 485774"/>
              <a:gd name="connsiteX693" fmla="*/ 1370797 w 4040786"/>
              <a:gd name="connsiteY693" fmla="*/ 463302 h 485774"/>
              <a:gd name="connsiteX694" fmla="*/ 1368955 w 4040786"/>
              <a:gd name="connsiteY694" fmla="*/ 463161 h 485774"/>
              <a:gd name="connsiteX695" fmla="*/ 1367114 w 4040786"/>
              <a:gd name="connsiteY695" fmla="*/ 463018 h 485774"/>
              <a:gd name="connsiteX696" fmla="*/ 1365273 w 4040786"/>
              <a:gd name="connsiteY696" fmla="*/ 462875 h 485774"/>
              <a:gd name="connsiteX697" fmla="*/ 1363434 w 4040786"/>
              <a:gd name="connsiteY697" fmla="*/ 462730 h 485774"/>
              <a:gd name="connsiteX698" fmla="*/ 1361596 w 4040786"/>
              <a:gd name="connsiteY698" fmla="*/ 462584 h 485774"/>
              <a:gd name="connsiteX699" fmla="*/ 1359759 w 4040786"/>
              <a:gd name="connsiteY699" fmla="*/ 462437 h 485774"/>
              <a:gd name="connsiteX700" fmla="*/ 1357923 w 4040786"/>
              <a:gd name="connsiteY700" fmla="*/ 462288 h 485774"/>
              <a:gd name="connsiteX701" fmla="*/ 1356088 w 4040786"/>
              <a:gd name="connsiteY701" fmla="*/ 462139 h 485774"/>
              <a:gd name="connsiteX702" fmla="*/ 1354254 w 4040786"/>
              <a:gd name="connsiteY702" fmla="*/ 461988 h 485774"/>
              <a:gd name="connsiteX703" fmla="*/ 1352422 w 4040786"/>
              <a:gd name="connsiteY703" fmla="*/ 461836 h 485774"/>
              <a:gd name="connsiteX704" fmla="*/ 1350590 w 4040786"/>
              <a:gd name="connsiteY704" fmla="*/ 461684 h 485774"/>
              <a:gd name="connsiteX705" fmla="*/ 1348759 w 4040786"/>
              <a:gd name="connsiteY705" fmla="*/ 461529 h 485774"/>
              <a:gd name="connsiteX706" fmla="*/ 1346929 w 4040786"/>
              <a:gd name="connsiteY706" fmla="*/ 461374 h 485774"/>
              <a:gd name="connsiteX707" fmla="*/ 1345100 w 4040786"/>
              <a:gd name="connsiteY707" fmla="*/ 461218 h 485774"/>
              <a:gd name="connsiteX708" fmla="*/ 1343273 w 4040786"/>
              <a:gd name="connsiteY708" fmla="*/ 461060 h 485774"/>
              <a:gd name="connsiteX709" fmla="*/ 1341446 w 4040786"/>
              <a:gd name="connsiteY709" fmla="*/ 460901 h 485774"/>
              <a:gd name="connsiteX710" fmla="*/ 1339621 w 4040786"/>
              <a:gd name="connsiteY710" fmla="*/ 460742 h 485774"/>
              <a:gd name="connsiteX711" fmla="*/ 1337797 w 4040786"/>
              <a:gd name="connsiteY711" fmla="*/ 460580 h 485774"/>
              <a:gd name="connsiteX712" fmla="*/ 1335973 w 4040786"/>
              <a:gd name="connsiteY712" fmla="*/ 460418 h 485774"/>
              <a:gd name="connsiteX713" fmla="*/ 1334151 w 4040786"/>
              <a:gd name="connsiteY713" fmla="*/ 460255 h 485774"/>
              <a:gd name="connsiteX714" fmla="*/ 1332330 w 4040786"/>
              <a:gd name="connsiteY714" fmla="*/ 460091 h 485774"/>
              <a:gd name="connsiteX715" fmla="*/ 1330509 w 4040786"/>
              <a:gd name="connsiteY715" fmla="*/ 459925 h 485774"/>
              <a:gd name="connsiteX716" fmla="*/ 1328690 w 4040786"/>
              <a:gd name="connsiteY716" fmla="*/ 459759 h 485774"/>
              <a:gd name="connsiteX717" fmla="*/ 1326872 w 4040786"/>
              <a:gd name="connsiteY717" fmla="*/ 459591 h 485774"/>
              <a:gd name="connsiteX718" fmla="*/ 1325055 w 4040786"/>
              <a:gd name="connsiteY718" fmla="*/ 459422 h 485774"/>
              <a:gd name="connsiteX719" fmla="*/ 1323239 w 4040786"/>
              <a:gd name="connsiteY719" fmla="*/ 459252 h 485774"/>
              <a:gd name="connsiteX720" fmla="*/ 1321424 w 4040786"/>
              <a:gd name="connsiteY720" fmla="*/ 459081 h 485774"/>
              <a:gd name="connsiteX721" fmla="*/ 1319610 w 4040786"/>
              <a:gd name="connsiteY721" fmla="*/ 458909 h 485774"/>
              <a:gd name="connsiteX722" fmla="*/ 1317797 w 4040786"/>
              <a:gd name="connsiteY722" fmla="*/ 458735 h 485774"/>
              <a:gd name="connsiteX723" fmla="*/ 1315985 w 4040786"/>
              <a:gd name="connsiteY723" fmla="*/ 458560 h 485774"/>
              <a:gd name="connsiteX724" fmla="*/ 1314174 w 4040786"/>
              <a:gd name="connsiteY724" fmla="*/ 458385 h 485774"/>
              <a:gd name="connsiteX725" fmla="*/ 1312364 w 4040786"/>
              <a:gd name="connsiteY725" fmla="*/ 458208 h 485774"/>
              <a:gd name="connsiteX726" fmla="*/ 1310555 w 4040786"/>
              <a:gd name="connsiteY726" fmla="*/ 458030 h 485774"/>
              <a:gd name="connsiteX727" fmla="*/ 1308747 w 4040786"/>
              <a:gd name="connsiteY727" fmla="*/ 457851 h 485774"/>
              <a:gd name="connsiteX728" fmla="*/ 1306940 w 4040786"/>
              <a:gd name="connsiteY728" fmla="*/ 457671 h 485774"/>
              <a:gd name="connsiteX729" fmla="*/ 1305134 w 4040786"/>
              <a:gd name="connsiteY729" fmla="*/ 457490 h 485774"/>
              <a:gd name="connsiteX730" fmla="*/ 1303330 w 4040786"/>
              <a:gd name="connsiteY730" fmla="*/ 457307 h 485774"/>
              <a:gd name="connsiteX731" fmla="*/ 1301526 w 4040786"/>
              <a:gd name="connsiteY731" fmla="*/ 457124 h 485774"/>
              <a:gd name="connsiteX732" fmla="*/ 1299723 w 4040786"/>
              <a:gd name="connsiteY732" fmla="*/ 456939 h 485774"/>
              <a:gd name="connsiteX733" fmla="*/ 1297922 w 4040786"/>
              <a:gd name="connsiteY733" fmla="*/ 456754 h 485774"/>
              <a:gd name="connsiteX734" fmla="*/ 1296120 w 4040786"/>
              <a:gd name="connsiteY734" fmla="*/ 456566 h 485774"/>
              <a:gd name="connsiteX735" fmla="*/ 1294321 w 4040786"/>
              <a:gd name="connsiteY735" fmla="*/ 456379 h 485774"/>
              <a:gd name="connsiteX736" fmla="*/ 1292522 w 4040786"/>
              <a:gd name="connsiteY736" fmla="*/ 456190 h 485774"/>
              <a:gd name="connsiteX737" fmla="*/ 1290725 w 4040786"/>
              <a:gd name="connsiteY737" fmla="*/ 455999 h 485774"/>
              <a:gd name="connsiteX738" fmla="*/ 1288928 w 4040786"/>
              <a:gd name="connsiteY738" fmla="*/ 455808 h 485774"/>
              <a:gd name="connsiteX739" fmla="*/ 1287133 w 4040786"/>
              <a:gd name="connsiteY739" fmla="*/ 455616 h 485774"/>
              <a:gd name="connsiteX740" fmla="*/ 1285338 w 4040786"/>
              <a:gd name="connsiteY740" fmla="*/ 455422 h 485774"/>
              <a:gd name="connsiteX741" fmla="*/ 1283544 w 4040786"/>
              <a:gd name="connsiteY741" fmla="*/ 455228 h 485774"/>
              <a:gd name="connsiteX742" fmla="*/ 1281752 w 4040786"/>
              <a:gd name="connsiteY742" fmla="*/ 455032 h 485774"/>
              <a:gd name="connsiteX743" fmla="*/ 1279960 w 4040786"/>
              <a:gd name="connsiteY743" fmla="*/ 454835 h 485774"/>
              <a:gd name="connsiteX744" fmla="*/ 1278170 w 4040786"/>
              <a:gd name="connsiteY744" fmla="*/ 454637 h 485774"/>
              <a:gd name="connsiteX745" fmla="*/ 1276380 w 4040786"/>
              <a:gd name="connsiteY745" fmla="*/ 454438 h 485774"/>
              <a:gd name="connsiteX746" fmla="*/ 1274592 w 4040786"/>
              <a:gd name="connsiteY746" fmla="*/ 454238 h 485774"/>
              <a:gd name="connsiteX747" fmla="*/ 1272804 w 4040786"/>
              <a:gd name="connsiteY747" fmla="*/ 454037 h 485774"/>
              <a:gd name="connsiteX748" fmla="*/ 1271018 w 4040786"/>
              <a:gd name="connsiteY748" fmla="*/ 453835 h 485774"/>
              <a:gd name="connsiteX749" fmla="*/ 1269232 w 4040786"/>
              <a:gd name="connsiteY749" fmla="*/ 453631 h 485774"/>
              <a:gd name="connsiteX750" fmla="*/ 1267447 w 4040786"/>
              <a:gd name="connsiteY750" fmla="*/ 453427 h 485774"/>
              <a:gd name="connsiteX751" fmla="*/ 1265664 w 4040786"/>
              <a:gd name="connsiteY751" fmla="*/ 453221 h 485774"/>
              <a:gd name="connsiteX752" fmla="*/ 1263881 w 4040786"/>
              <a:gd name="connsiteY752" fmla="*/ 453015 h 485774"/>
              <a:gd name="connsiteX753" fmla="*/ 1262100 w 4040786"/>
              <a:gd name="connsiteY753" fmla="*/ 452807 h 485774"/>
              <a:gd name="connsiteX754" fmla="*/ 1260319 w 4040786"/>
              <a:gd name="connsiteY754" fmla="*/ 452598 h 485774"/>
              <a:gd name="connsiteX755" fmla="*/ 1258540 w 4040786"/>
              <a:gd name="connsiteY755" fmla="*/ 452388 h 485774"/>
              <a:gd name="connsiteX756" fmla="*/ 1256761 w 4040786"/>
              <a:gd name="connsiteY756" fmla="*/ 452177 h 485774"/>
              <a:gd name="connsiteX757" fmla="*/ 1254983 w 4040786"/>
              <a:gd name="connsiteY757" fmla="*/ 451965 h 485774"/>
              <a:gd name="connsiteX758" fmla="*/ 1253207 w 4040786"/>
              <a:gd name="connsiteY758" fmla="*/ 451752 h 485774"/>
              <a:gd name="connsiteX759" fmla="*/ 1251431 w 4040786"/>
              <a:gd name="connsiteY759" fmla="*/ 451538 h 485774"/>
              <a:gd name="connsiteX760" fmla="*/ 1249656 w 4040786"/>
              <a:gd name="connsiteY760" fmla="*/ 451323 h 485774"/>
              <a:gd name="connsiteX761" fmla="*/ 1247883 w 4040786"/>
              <a:gd name="connsiteY761" fmla="*/ 451106 h 485774"/>
              <a:gd name="connsiteX762" fmla="*/ 1246110 w 4040786"/>
              <a:gd name="connsiteY762" fmla="*/ 450889 h 485774"/>
              <a:gd name="connsiteX763" fmla="*/ 1244339 w 4040786"/>
              <a:gd name="connsiteY763" fmla="*/ 450670 h 485774"/>
              <a:gd name="connsiteX764" fmla="*/ 1242568 w 4040786"/>
              <a:gd name="connsiteY764" fmla="*/ 450450 h 485774"/>
              <a:gd name="connsiteX765" fmla="*/ 1240798 w 4040786"/>
              <a:gd name="connsiteY765" fmla="*/ 450230 h 485774"/>
              <a:gd name="connsiteX766" fmla="*/ 1239030 w 4040786"/>
              <a:gd name="connsiteY766" fmla="*/ 450008 h 485774"/>
              <a:gd name="connsiteX767" fmla="*/ 1237262 w 4040786"/>
              <a:gd name="connsiteY767" fmla="*/ 449785 h 485774"/>
              <a:gd name="connsiteX768" fmla="*/ 1235495 w 4040786"/>
              <a:gd name="connsiteY768" fmla="*/ 449561 h 485774"/>
              <a:gd name="connsiteX769" fmla="*/ 1233730 w 4040786"/>
              <a:gd name="connsiteY769" fmla="*/ 449337 h 485774"/>
              <a:gd name="connsiteX770" fmla="*/ 1231964 w 4040786"/>
              <a:gd name="connsiteY770" fmla="*/ 449111 h 485774"/>
              <a:gd name="connsiteX771" fmla="*/ 1230200 w 4040786"/>
              <a:gd name="connsiteY771" fmla="*/ 448884 h 485774"/>
              <a:gd name="connsiteX772" fmla="*/ 1228438 w 4040786"/>
              <a:gd name="connsiteY772" fmla="*/ 448655 h 485774"/>
              <a:gd name="connsiteX773" fmla="*/ 1226676 w 4040786"/>
              <a:gd name="connsiteY773" fmla="*/ 448426 h 485774"/>
              <a:gd name="connsiteX774" fmla="*/ 1224915 w 4040786"/>
              <a:gd name="connsiteY774" fmla="*/ 448196 h 485774"/>
              <a:gd name="connsiteX775" fmla="*/ 1223155 w 4040786"/>
              <a:gd name="connsiteY775" fmla="*/ 447965 h 485774"/>
              <a:gd name="connsiteX776" fmla="*/ 1221396 w 4040786"/>
              <a:gd name="connsiteY776" fmla="*/ 447732 h 485774"/>
              <a:gd name="connsiteX777" fmla="*/ 1219638 w 4040786"/>
              <a:gd name="connsiteY777" fmla="*/ 447499 h 485774"/>
              <a:gd name="connsiteX778" fmla="*/ 1217881 w 4040786"/>
              <a:gd name="connsiteY778" fmla="*/ 447264 h 485774"/>
              <a:gd name="connsiteX779" fmla="*/ 1216125 w 4040786"/>
              <a:gd name="connsiteY779" fmla="*/ 447029 h 485774"/>
              <a:gd name="connsiteX780" fmla="*/ 1214370 w 4040786"/>
              <a:gd name="connsiteY780" fmla="*/ 446792 h 485774"/>
              <a:gd name="connsiteX781" fmla="*/ 1212616 w 4040786"/>
              <a:gd name="connsiteY781" fmla="*/ 446555 h 485774"/>
              <a:gd name="connsiteX782" fmla="*/ 1210862 w 4040786"/>
              <a:gd name="connsiteY782" fmla="*/ 446316 h 485774"/>
              <a:gd name="connsiteX783" fmla="*/ 1209110 w 4040786"/>
              <a:gd name="connsiteY783" fmla="*/ 446076 h 485774"/>
              <a:gd name="connsiteX784" fmla="*/ 1207359 w 4040786"/>
              <a:gd name="connsiteY784" fmla="*/ 445835 h 485774"/>
              <a:gd name="connsiteX785" fmla="*/ 1205609 w 4040786"/>
              <a:gd name="connsiteY785" fmla="*/ 445593 h 485774"/>
              <a:gd name="connsiteX786" fmla="*/ 1203860 w 4040786"/>
              <a:gd name="connsiteY786" fmla="*/ 445351 h 485774"/>
              <a:gd name="connsiteX787" fmla="*/ 1202111 w 4040786"/>
              <a:gd name="connsiteY787" fmla="*/ 445107 h 485774"/>
              <a:gd name="connsiteX788" fmla="*/ 1200364 w 4040786"/>
              <a:gd name="connsiteY788" fmla="*/ 444862 h 485774"/>
              <a:gd name="connsiteX789" fmla="*/ 1198617 w 4040786"/>
              <a:gd name="connsiteY789" fmla="*/ 444616 h 485774"/>
              <a:gd name="connsiteX790" fmla="*/ 1196872 w 4040786"/>
              <a:gd name="connsiteY790" fmla="*/ 444369 h 485774"/>
              <a:gd name="connsiteX791" fmla="*/ 1195127 w 4040786"/>
              <a:gd name="connsiteY791" fmla="*/ 444121 h 485774"/>
              <a:gd name="connsiteX792" fmla="*/ 1193384 w 4040786"/>
              <a:gd name="connsiteY792" fmla="*/ 443871 h 485774"/>
              <a:gd name="connsiteX793" fmla="*/ 1191641 w 4040786"/>
              <a:gd name="connsiteY793" fmla="*/ 443621 h 485774"/>
              <a:gd name="connsiteX794" fmla="*/ 1189899 w 4040786"/>
              <a:gd name="connsiteY794" fmla="*/ 443370 h 485774"/>
              <a:gd name="connsiteX795" fmla="*/ 1188158 w 4040786"/>
              <a:gd name="connsiteY795" fmla="*/ 443118 h 485774"/>
              <a:gd name="connsiteX796" fmla="*/ 1186419 w 4040786"/>
              <a:gd name="connsiteY796" fmla="*/ 442865 h 485774"/>
              <a:gd name="connsiteX797" fmla="*/ 1184680 w 4040786"/>
              <a:gd name="connsiteY797" fmla="*/ 442610 h 485774"/>
              <a:gd name="connsiteX798" fmla="*/ 1182942 w 4040786"/>
              <a:gd name="connsiteY798" fmla="*/ 442355 h 485774"/>
              <a:gd name="connsiteX799" fmla="*/ 1181205 w 4040786"/>
              <a:gd name="connsiteY799" fmla="*/ 442099 h 485774"/>
              <a:gd name="connsiteX800" fmla="*/ 1179469 w 4040786"/>
              <a:gd name="connsiteY800" fmla="*/ 441841 h 485774"/>
              <a:gd name="connsiteX801" fmla="*/ 1177734 w 4040786"/>
              <a:gd name="connsiteY801" fmla="*/ 441583 h 485774"/>
              <a:gd name="connsiteX802" fmla="*/ 1176000 w 4040786"/>
              <a:gd name="connsiteY802" fmla="*/ 441324 h 485774"/>
              <a:gd name="connsiteX803" fmla="*/ 1174266 w 4040786"/>
              <a:gd name="connsiteY803" fmla="*/ 441063 h 485774"/>
              <a:gd name="connsiteX804" fmla="*/ 1172534 w 4040786"/>
              <a:gd name="connsiteY804" fmla="*/ 440801 h 485774"/>
              <a:gd name="connsiteX805" fmla="*/ 1170802 w 4040786"/>
              <a:gd name="connsiteY805" fmla="*/ 440539 h 485774"/>
              <a:gd name="connsiteX806" fmla="*/ 1169072 w 4040786"/>
              <a:gd name="connsiteY806" fmla="*/ 440276 h 485774"/>
              <a:gd name="connsiteX807" fmla="*/ 1167343 w 4040786"/>
              <a:gd name="connsiteY807" fmla="*/ 440011 h 485774"/>
              <a:gd name="connsiteX808" fmla="*/ 1165614 w 4040786"/>
              <a:gd name="connsiteY808" fmla="*/ 439746 h 485774"/>
              <a:gd name="connsiteX809" fmla="*/ 1163886 w 4040786"/>
              <a:gd name="connsiteY809" fmla="*/ 439479 h 485774"/>
              <a:gd name="connsiteX810" fmla="*/ 1162160 w 4040786"/>
              <a:gd name="connsiteY810" fmla="*/ 439211 h 485774"/>
              <a:gd name="connsiteX811" fmla="*/ 1160434 w 4040786"/>
              <a:gd name="connsiteY811" fmla="*/ 438943 h 485774"/>
              <a:gd name="connsiteX812" fmla="*/ 1158709 w 4040786"/>
              <a:gd name="connsiteY812" fmla="*/ 438673 h 485774"/>
              <a:gd name="connsiteX813" fmla="*/ 1156985 w 4040786"/>
              <a:gd name="connsiteY813" fmla="*/ 438403 h 485774"/>
              <a:gd name="connsiteX814" fmla="*/ 1155262 w 4040786"/>
              <a:gd name="connsiteY814" fmla="*/ 438131 h 485774"/>
              <a:gd name="connsiteX815" fmla="*/ 1153540 w 4040786"/>
              <a:gd name="connsiteY815" fmla="*/ 437858 h 485774"/>
              <a:gd name="connsiteX816" fmla="*/ 1151819 w 4040786"/>
              <a:gd name="connsiteY816" fmla="*/ 437585 h 485774"/>
              <a:gd name="connsiteX817" fmla="*/ 1150099 w 4040786"/>
              <a:gd name="connsiteY817" fmla="*/ 437310 h 485774"/>
              <a:gd name="connsiteX818" fmla="*/ 1148380 w 4040786"/>
              <a:gd name="connsiteY818" fmla="*/ 437034 h 485774"/>
              <a:gd name="connsiteX819" fmla="*/ 1146661 w 4040786"/>
              <a:gd name="connsiteY819" fmla="*/ 436758 h 485774"/>
              <a:gd name="connsiteX820" fmla="*/ 1144944 w 4040786"/>
              <a:gd name="connsiteY820" fmla="*/ 436480 h 485774"/>
              <a:gd name="connsiteX821" fmla="*/ 1143227 w 4040786"/>
              <a:gd name="connsiteY821" fmla="*/ 436201 h 485774"/>
              <a:gd name="connsiteX822" fmla="*/ 1139797 w 4040786"/>
              <a:gd name="connsiteY822" fmla="*/ 435641 h 485774"/>
              <a:gd name="connsiteX823" fmla="*/ 1136370 w 4040786"/>
              <a:gd name="connsiteY823" fmla="*/ 435077 h 485774"/>
              <a:gd name="connsiteX824" fmla="*/ 1132947 w 4040786"/>
              <a:gd name="connsiteY824" fmla="*/ 434509 h 485774"/>
              <a:gd name="connsiteX825" fmla="*/ 1129528 w 4040786"/>
              <a:gd name="connsiteY825" fmla="*/ 433936 h 485774"/>
              <a:gd name="connsiteX826" fmla="*/ 1126112 w 4040786"/>
              <a:gd name="connsiteY826" fmla="*/ 433360 h 485774"/>
              <a:gd name="connsiteX827" fmla="*/ 1122700 w 4040786"/>
              <a:gd name="connsiteY827" fmla="*/ 432780 h 485774"/>
              <a:gd name="connsiteX828" fmla="*/ 1119292 w 4040786"/>
              <a:gd name="connsiteY828" fmla="*/ 432196 h 485774"/>
              <a:gd name="connsiteX829" fmla="*/ 1115886 w 4040786"/>
              <a:gd name="connsiteY829" fmla="*/ 431608 h 485774"/>
              <a:gd name="connsiteX830" fmla="*/ 1112485 w 4040786"/>
              <a:gd name="connsiteY830" fmla="*/ 431016 h 485774"/>
              <a:gd name="connsiteX831" fmla="*/ 1109087 w 4040786"/>
              <a:gd name="connsiteY831" fmla="*/ 430421 h 485774"/>
              <a:gd name="connsiteX832" fmla="*/ 1105692 w 4040786"/>
              <a:gd name="connsiteY832" fmla="*/ 429821 h 485774"/>
              <a:gd name="connsiteX833" fmla="*/ 1102302 w 4040786"/>
              <a:gd name="connsiteY833" fmla="*/ 429217 h 485774"/>
              <a:gd name="connsiteX834" fmla="*/ 1098915 w 4040786"/>
              <a:gd name="connsiteY834" fmla="*/ 428610 h 485774"/>
              <a:gd name="connsiteX835" fmla="*/ 1095531 w 4040786"/>
              <a:gd name="connsiteY835" fmla="*/ 427998 h 485774"/>
              <a:gd name="connsiteX836" fmla="*/ 1092151 w 4040786"/>
              <a:gd name="connsiteY836" fmla="*/ 427383 h 485774"/>
              <a:gd name="connsiteX837" fmla="*/ 1088775 w 4040786"/>
              <a:gd name="connsiteY837" fmla="*/ 426764 h 485774"/>
              <a:gd name="connsiteX838" fmla="*/ 1085402 w 4040786"/>
              <a:gd name="connsiteY838" fmla="*/ 426142 h 485774"/>
              <a:gd name="connsiteX839" fmla="*/ 1082032 w 4040786"/>
              <a:gd name="connsiteY839" fmla="*/ 425515 h 485774"/>
              <a:gd name="connsiteX840" fmla="*/ 1078666 w 4040786"/>
              <a:gd name="connsiteY840" fmla="*/ 424885 h 485774"/>
              <a:gd name="connsiteX841" fmla="*/ 1075304 w 4040786"/>
              <a:gd name="connsiteY841" fmla="*/ 424250 h 485774"/>
              <a:gd name="connsiteX842" fmla="*/ 1071945 w 4040786"/>
              <a:gd name="connsiteY842" fmla="*/ 423612 h 485774"/>
              <a:gd name="connsiteX843" fmla="*/ 1068589 w 4040786"/>
              <a:gd name="connsiteY843" fmla="*/ 422970 h 485774"/>
              <a:gd name="connsiteX844" fmla="*/ 1065237 w 4040786"/>
              <a:gd name="connsiteY844" fmla="*/ 422325 h 485774"/>
              <a:gd name="connsiteX845" fmla="*/ 1061888 w 4040786"/>
              <a:gd name="connsiteY845" fmla="*/ 421676 h 485774"/>
              <a:gd name="connsiteX846" fmla="*/ 1058543 w 4040786"/>
              <a:gd name="connsiteY846" fmla="*/ 421022 h 485774"/>
              <a:gd name="connsiteX847" fmla="*/ 1055201 w 4040786"/>
              <a:gd name="connsiteY847" fmla="*/ 420366 h 485774"/>
              <a:gd name="connsiteX848" fmla="*/ 1051863 w 4040786"/>
              <a:gd name="connsiteY848" fmla="*/ 419705 h 485774"/>
              <a:gd name="connsiteX849" fmla="*/ 1048528 w 4040786"/>
              <a:gd name="connsiteY849" fmla="*/ 419040 h 485774"/>
              <a:gd name="connsiteX850" fmla="*/ 1045196 w 4040786"/>
              <a:gd name="connsiteY850" fmla="*/ 418373 h 485774"/>
              <a:gd name="connsiteX851" fmla="*/ 1041868 w 4040786"/>
              <a:gd name="connsiteY851" fmla="*/ 417701 h 485774"/>
              <a:gd name="connsiteX852" fmla="*/ 1038543 w 4040786"/>
              <a:gd name="connsiteY852" fmla="*/ 417025 h 485774"/>
              <a:gd name="connsiteX853" fmla="*/ 1035222 w 4040786"/>
              <a:gd name="connsiteY853" fmla="*/ 416346 h 485774"/>
              <a:gd name="connsiteX854" fmla="*/ 1031904 w 4040786"/>
              <a:gd name="connsiteY854" fmla="*/ 415663 h 485774"/>
              <a:gd name="connsiteX855" fmla="*/ 1028589 w 4040786"/>
              <a:gd name="connsiteY855" fmla="*/ 414977 h 485774"/>
              <a:gd name="connsiteX856" fmla="*/ 1025278 w 4040786"/>
              <a:gd name="connsiteY856" fmla="*/ 414287 h 485774"/>
              <a:gd name="connsiteX857" fmla="*/ 1021969 w 4040786"/>
              <a:gd name="connsiteY857" fmla="*/ 413593 h 485774"/>
              <a:gd name="connsiteX858" fmla="*/ 1018665 w 4040786"/>
              <a:gd name="connsiteY858" fmla="*/ 412896 h 485774"/>
              <a:gd name="connsiteX859" fmla="*/ 1015363 w 4040786"/>
              <a:gd name="connsiteY859" fmla="*/ 412195 h 485774"/>
              <a:gd name="connsiteX860" fmla="*/ 1012065 w 4040786"/>
              <a:gd name="connsiteY860" fmla="*/ 411490 h 485774"/>
              <a:gd name="connsiteX861" fmla="*/ 1008770 w 4040786"/>
              <a:gd name="connsiteY861" fmla="*/ 410782 h 485774"/>
              <a:gd name="connsiteX862" fmla="*/ 1005479 w 4040786"/>
              <a:gd name="connsiteY862" fmla="*/ 410071 h 485774"/>
              <a:gd name="connsiteX863" fmla="*/ 1002190 w 4040786"/>
              <a:gd name="connsiteY863" fmla="*/ 409355 h 485774"/>
              <a:gd name="connsiteX864" fmla="*/ 998906 w 4040786"/>
              <a:gd name="connsiteY864" fmla="*/ 408636 h 485774"/>
              <a:gd name="connsiteX865" fmla="*/ 995624 w 4040786"/>
              <a:gd name="connsiteY865" fmla="*/ 407914 h 485774"/>
              <a:gd name="connsiteX866" fmla="*/ 992346 w 4040786"/>
              <a:gd name="connsiteY866" fmla="*/ 407188 h 485774"/>
              <a:gd name="connsiteX867" fmla="*/ 989070 w 4040786"/>
              <a:gd name="connsiteY867" fmla="*/ 406459 h 485774"/>
              <a:gd name="connsiteX868" fmla="*/ 985798 w 4040786"/>
              <a:gd name="connsiteY868" fmla="*/ 405725 h 485774"/>
              <a:gd name="connsiteX869" fmla="*/ 982530 w 4040786"/>
              <a:gd name="connsiteY869" fmla="*/ 404989 h 485774"/>
              <a:gd name="connsiteX870" fmla="*/ 979264 w 4040786"/>
              <a:gd name="connsiteY870" fmla="*/ 404249 h 485774"/>
              <a:gd name="connsiteX871" fmla="*/ 976002 w 4040786"/>
              <a:gd name="connsiteY871" fmla="*/ 403505 h 485774"/>
              <a:gd name="connsiteX872" fmla="*/ 972742 w 4040786"/>
              <a:gd name="connsiteY872" fmla="*/ 402758 h 485774"/>
              <a:gd name="connsiteX873" fmla="*/ 969486 w 4040786"/>
              <a:gd name="connsiteY873" fmla="*/ 402008 h 485774"/>
              <a:gd name="connsiteX874" fmla="*/ 966234 w 4040786"/>
              <a:gd name="connsiteY874" fmla="*/ 401254 h 485774"/>
              <a:gd name="connsiteX875" fmla="*/ 962984 w 4040786"/>
              <a:gd name="connsiteY875" fmla="*/ 400496 h 485774"/>
              <a:gd name="connsiteX876" fmla="*/ 959738 w 4040786"/>
              <a:gd name="connsiteY876" fmla="*/ 399735 h 485774"/>
              <a:gd name="connsiteX877" fmla="*/ 956494 w 4040786"/>
              <a:gd name="connsiteY877" fmla="*/ 398971 h 485774"/>
              <a:gd name="connsiteX878" fmla="*/ 953254 w 4040786"/>
              <a:gd name="connsiteY878" fmla="*/ 398203 h 485774"/>
              <a:gd name="connsiteX879" fmla="*/ 950017 w 4040786"/>
              <a:gd name="connsiteY879" fmla="*/ 397432 h 485774"/>
              <a:gd name="connsiteX880" fmla="*/ 946783 w 4040786"/>
              <a:gd name="connsiteY880" fmla="*/ 396658 h 485774"/>
              <a:gd name="connsiteX881" fmla="*/ 943552 w 4040786"/>
              <a:gd name="connsiteY881" fmla="*/ 395880 h 485774"/>
              <a:gd name="connsiteX882" fmla="*/ 940324 w 4040786"/>
              <a:gd name="connsiteY882" fmla="*/ 395098 h 485774"/>
              <a:gd name="connsiteX883" fmla="*/ 937100 w 4040786"/>
              <a:gd name="connsiteY883" fmla="*/ 394314 h 485774"/>
              <a:gd name="connsiteX884" fmla="*/ 933878 w 4040786"/>
              <a:gd name="connsiteY884" fmla="*/ 393526 h 485774"/>
              <a:gd name="connsiteX885" fmla="*/ 930660 w 4040786"/>
              <a:gd name="connsiteY885" fmla="*/ 392734 h 485774"/>
              <a:gd name="connsiteX886" fmla="*/ 927444 w 4040786"/>
              <a:gd name="connsiteY886" fmla="*/ 391939 h 485774"/>
              <a:gd name="connsiteX887" fmla="*/ 924232 w 4040786"/>
              <a:gd name="connsiteY887" fmla="*/ 391141 h 485774"/>
              <a:gd name="connsiteX888" fmla="*/ 921023 w 4040786"/>
              <a:gd name="connsiteY888" fmla="*/ 390340 h 485774"/>
              <a:gd name="connsiteX889" fmla="*/ 917816 w 4040786"/>
              <a:gd name="connsiteY889" fmla="*/ 389535 h 485774"/>
              <a:gd name="connsiteX890" fmla="*/ 914613 w 4040786"/>
              <a:gd name="connsiteY890" fmla="*/ 388727 h 485774"/>
              <a:gd name="connsiteX891" fmla="*/ 911413 w 4040786"/>
              <a:gd name="connsiteY891" fmla="*/ 387916 h 485774"/>
              <a:gd name="connsiteX892" fmla="*/ 908216 w 4040786"/>
              <a:gd name="connsiteY892" fmla="*/ 387101 h 485774"/>
              <a:gd name="connsiteX893" fmla="*/ 905022 w 4040786"/>
              <a:gd name="connsiteY893" fmla="*/ 386283 h 485774"/>
              <a:gd name="connsiteX894" fmla="*/ 901830 w 4040786"/>
              <a:gd name="connsiteY894" fmla="*/ 385462 h 485774"/>
              <a:gd name="connsiteX895" fmla="*/ 898642 w 4040786"/>
              <a:gd name="connsiteY895" fmla="*/ 384638 h 485774"/>
              <a:gd name="connsiteX896" fmla="*/ 895457 w 4040786"/>
              <a:gd name="connsiteY896" fmla="*/ 383810 h 485774"/>
              <a:gd name="connsiteX897" fmla="*/ 892274 w 4040786"/>
              <a:gd name="connsiteY897" fmla="*/ 382979 h 485774"/>
              <a:gd name="connsiteX898" fmla="*/ 889095 w 4040786"/>
              <a:gd name="connsiteY898" fmla="*/ 382145 h 485774"/>
              <a:gd name="connsiteX899" fmla="*/ 885918 w 4040786"/>
              <a:gd name="connsiteY899" fmla="*/ 381308 h 485774"/>
              <a:gd name="connsiteX900" fmla="*/ 882745 w 4040786"/>
              <a:gd name="connsiteY900" fmla="*/ 380468 h 485774"/>
              <a:gd name="connsiteX901" fmla="*/ 879574 w 4040786"/>
              <a:gd name="connsiteY901" fmla="*/ 379624 h 485774"/>
              <a:gd name="connsiteX902" fmla="*/ 876407 w 4040786"/>
              <a:gd name="connsiteY902" fmla="*/ 378777 h 485774"/>
              <a:gd name="connsiteX903" fmla="*/ 873242 w 4040786"/>
              <a:gd name="connsiteY903" fmla="*/ 377927 h 485774"/>
              <a:gd name="connsiteX904" fmla="*/ 870080 w 4040786"/>
              <a:gd name="connsiteY904" fmla="*/ 377074 h 485774"/>
              <a:gd name="connsiteX905" fmla="*/ 866921 w 4040786"/>
              <a:gd name="connsiteY905" fmla="*/ 376218 h 485774"/>
              <a:gd name="connsiteX906" fmla="*/ 863765 w 4040786"/>
              <a:gd name="connsiteY906" fmla="*/ 375358 h 485774"/>
              <a:gd name="connsiteX907" fmla="*/ 860612 w 4040786"/>
              <a:gd name="connsiteY907" fmla="*/ 374496 h 485774"/>
              <a:gd name="connsiteX908" fmla="*/ 857461 w 4040786"/>
              <a:gd name="connsiteY908" fmla="*/ 373630 h 485774"/>
              <a:gd name="connsiteX909" fmla="*/ 854314 w 4040786"/>
              <a:gd name="connsiteY909" fmla="*/ 372761 h 485774"/>
              <a:gd name="connsiteX910" fmla="*/ 851169 w 4040786"/>
              <a:gd name="connsiteY910" fmla="*/ 371889 h 485774"/>
              <a:gd name="connsiteX911" fmla="*/ 848027 w 4040786"/>
              <a:gd name="connsiteY911" fmla="*/ 371014 h 485774"/>
              <a:gd name="connsiteX912" fmla="*/ 844888 w 4040786"/>
              <a:gd name="connsiteY912" fmla="*/ 370136 h 485774"/>
              <a:gd name="connsiteX913" fmla="*/ 841752 w 4040786"/>
              <a:gd name="connsiteY913" fmla="*/ 369255 h 485774"/>
              <a:gd name="connsiteX914" fmla="*/ 838618 w 4040786"/>
              <a:gd name="connsiteY914" fmla="*/ 368371 h 485774"/>
              <a:gd name="connsiteX915" fmla="*/ 835488 w 4040786"/>
              <a:gd name="connsiteY915" fmla="*/ 367484 h 485774"/>
              <a:gd name="connsiteX916" fmla="*/ 832360 w 4040786"/>
              <a:gd name="connsiteY916" fmla="*/ 366594 h 485774"/>
              <a:gd name="connsiteX917" fmla="*/ 829235 w 4040786"/>
              <a:gd name="connsiteY917" fmla="*/ 365700 h 485774"/>
              <a:gd name="connsiteX918" fmla="*/ 826112 w 4040786"/>
              <a:gd name="connsiteY918" fmla="*/ 364804 h 485774"/>
              <a:gd name="connsiteX919" fmla="*/ 822993 w 4040786"/>
              <a:gd name="connsiteY919" fmla="*/ 363905 h 485774"/>
              <a:gd name="connsiteX920" fmla="*/ 819876 w 4040786"/>
              <a:gd name="connsiteY920" fmla="*/ 363002 h 485774"/>
              <a:gd name="connsiteX921" fmla="*/ 816762 w 4040786"/>
              <a:gd name="connsiteY921" fmla="*/ 362097 h 485774"/>
              <a:gd name="connsiteX922" fmla="*/ 813650 w 4040786"/>
              <a:gd name="connsiteY922" fmla="*/ 361189 h 485774"/>
              <a:gd name="connsiteX923" fmla="*/ 810542 w 4040786"/>
              <a:gd name="connsiteY923" fmla="*/ 360278 h 485774"/>
              <a:gd name="connsiteX924" fmla="*/ 807436 w 4040786"/>
              <a:gd name="connsiteY924" fmla="*/ 359364 h 485774"/>
              <a:gd name="connsiteX925" fmla="*/ 804332 w 4040786"/>
              <a:gd name="connsiteY925" fmla="*/ 358447 h 485774"/>
              <a:gd name="connsiteX926" fmla="*/ 801232 w 4040786"/>
              <a:gd name="connsiteY926" fmla="*/ 357527 h 485774"/>
              <a:gd name="connsiteX927" fmla="*/ 798134 w 4040786"/>
              <a:gd name="connsiteY927" fmla="*/ 356604 h 485774"/>
              <a:gd name="connsiteX928" fmla="*/ 795039 w 4040786"/>
              <a:gd name="connsiteY928" fmla="*/ 355678 h 485774"/>
              <a:gd name="connsiteX929" fmla="*/ 791946 w 4040786"/>
              <a:gd name="connsiteY929" fmla="*/ 354749 h 485774"/>
              <a:gd name="connsiteX930" fmla="*/ 788856 w 4040786"/>
              <a:gd name="connsiteY930" fmla="*/ 353817 h 485774"/>
              <a:gd name="connsiteX931" fmla="*/ 785769 w 4040786"/>
              <a:gd name="connsiteY931" fmla="*/ 352883 h 485774"/>
              <a:gd name="connsiteX932" fmla="*/ 782684 w 4040786"/>
              <a:gd name="connsiteY932" fmla="*/ 351945 h 485774"/>
              <a:gd name="connsiteX933" fmla="*/ 779602 w 4040786"/>
              <a:gd name="connsiteY933" fmla="*/ 351005 h 485774"/>
              <a:gd name="connsiteX934" fmla="*/ 776523 w 4040786"/>
              <a:gd name="connsiteY934" fmla="*/ 350062 h 485774"/>
              <a:gd name="connsiteX935" fmla="*/ 773446 w 4040786"/>
              <a:gd name="connsiteY935" fmla="*/ 349116 h 485774"/>
              <a:gd name="connsiteX936" fmla="*/ 770372 w 4040786"/>
              <a:gd name="connsiteY936" fmla="*/ 348167 h 485774"/>
              <a:gd name="connsiteX937" fmla="*/ 767300 w 4040786"/>
              <a:gd name="connsiteY937" fmla="*/ 347216 h 485774"/>
              <a:gd name="connsiteX938" fmla="*/ 764231 w 4040786"/>
              <a:gd name="connsiteY938" fmla="*/ 346261 h 485774"/>
              <a:gd name="connsiteX939" fmla="*/ 761165 w 4040786"/>
              <a:gd name="connsiteY939" fmla="*/ 345304 h 485774"/>
              <a:gd name="connsiteX940" fmla="*/ 758101 w 4040786"/>
              <a:gd name="connsiteY940" fmla="*/ 344343 h 485774"/>
              <a:gd name="connsiteX941" fmla="*/ 755040 w 4040786"/>
              <a:gd name="connsiteY941" fmla="*/ 343381 h 485774"/>
              <a:gd name="connsiteX942" fmla="*/ 751981 w 4040786"/>
              <a:gd name="connsiteY942" fmla="*/ 342415 h 485774"/>
              <a:gd name="connsiteX943" fmla="*/ 748924 w 4040786"/>
              <a:gd name="connsiteY943" fmla="*/ 341447 h 485774"/>
              <a:gd name="connsiteX944" fmla="*/ 745871 w 4040786"/>
              <a:gd name="connsiteY944" fmla="*/ 340476 h 485774"/>
              <a:gd name="connsiteX945" fmla="*/ 742820 w 4040786"/>
              <a:gd name="connsiteY945" fmla="*/ 339502 h 485774"/>
              <a:gd name="connsiteX946" fmla="*/ 739771 w 4040786"/>
              <a:gd name="connsiteY946" fmla="*/ 338525 h 485774"/>
              <a:gd name="connsiteX947" fmla="*/ 736724 w 4040786"/>
              <a:gd name="connsiteY947" fmla="*/ 337546 h 485774"/>
              <a:gd name="connsiteX948" fmla="*/ 733680 w 4040786"/>
              <a:gd name="connsiteY948" fmla="*/ 336564 h 485774"/>
              <a:gd name="connsiteX949" fmla="*/ 730639 w 4040786"/>
              <a:gd name="connsiteY949" fmla="*/ 335579 h 485774"/>
              <a:gd name="connsiteX950" fmla="*/ 727600 w 4040786"/>
              <a:gd name="connsiteY950" fmla="*/ 334592 h 485774"/>
              <a:gd name="connsiteX951" fmla="*/ 724564 w 4040786"/>
              <a:gd name="connsiteY951" fmla="*/ 333602 h 485774"/>
              <a:gd name="connsiteX952" fmla="*/ 721530 w 4040786"/>
              <a:gd name="connsiteY952" fmla="*/ 332609 h 485774"/>
              <a:gd name="connsiteX953" fmla="*/ 718498 w 4040786"/>
              <a:gd name="connsiteY953" fmla="*/ 331614 h 485774"/>
              <a:gd name="connsiteX954" fmla="*/ 715470 w 4040786"/>
              <a:gd name="connsiteY954" fmla="*/ 330616 h 485774"/>
              <a:gd name="connsiteX955" fmla="*/ 712443 w 4040786"/>
              <a:gd name="connsiteY955" fmla="*/ 329615 h 485774"/>
              <a:gd name="connsiteX956" fmla="*/ 709418 w 4040786"/>
              <a:gd name="connsiteY956" fmla="*/ 328612 h 485774"/>
              <a:gd name="connsiteX957" fmla="*/ 706397 w 4040786"/>
              <a:gd name="connsiteY957" fmla="*/ 327606 h 485774"/>
              <a:gd name="connsiteX958" fmla="*/ 703377 w 4040786"/>
              <a:gd name="connsiteY958" fmla="*/ 326598 h 485774"/>
              <a:gd name="connsiteX959" fmla="*/ 700360 w 4040786"/>
              <a:gd name="connsiteY959" fmla="*/ 325586 h 485774"/>
              <a:gd name="connsiteX960" fmla="*/ 697345 w 4040786"/>
              <a:gd name="connsiteY960" fmla="*/ 324573 h 485774"/>
              <a:gd name="connsiteX961" fmla="*/ 694333 w 4040786"/>
              <a:gd name="connsiteY961" fmla="*/ 323556 h 485774"/>
              <a:gd name="connsiteX962" fmla="*/ 691323 w 4040786"/>
              <a:gd name="connsiteY962" fmla="*/ 322538 h 485774"/>
              <a:gd name="connsiteX963" fmla="*/ 688315 w 4040786"/>
              <a:gd name="connsiteY963" fmla="*/ 321516 h 485774"/>
              <a:gd name="connsiteX964" fmla="*/ 685310 w 4040786"/>
              <a:gd name="connsiteY964" fmla="*/ 320492 h 485774"/>
              <a:gd name="connsiteX965" fmla="*/ 682307 w 4040786"/>
              <a:gd name="connsiteY965" fmla="*/ 319466 h 485774"/>
              <a:gd name="connsiteX966" fmla="*/ 679306 w 4040786"/>
              <a:gd name="connsiteY966" fmla="*/ 318437 h 485774"/>
              <a:gd name="connsiteX967" fmla="*/ 676308 w 4040786"/>
              <a:gd name="connsiteY967" fmla="*/ 317406 h 485774"/>
              <a:gd name="connsiteX968" fmla="*/ 673312 w 4040786"/>
              <a:gd name="connsiteY968" fmla="*/ 316371 h 485774"/>
              <a:gd name="connsiteX969" fmla="*/ 670318 w 4040786"/>
              <a:gd name="connsiteY969" fmla="*/ 315335 h 485774"/>
              <a:gd name="connsiteX970" fmla="*/ 667326 w 4040786"/>
              <a:gd name="connsiteY970" fmla="*/ 314296 h 485774"/>
              <a:gd name="connsiteX971" fmla="*/ 664337 w 4040786"/>
              <a:gd name="connsiteY971" fmla="*/ 313254 h 485774"/>
              <a:gd name="connsiteX972" fmla="*/ 661350 w 4040786"/>
              <a:gd name="connsiteY972" fmla="*/ 312210 h 485774"/>
              <a:gd name="connsiteX973" fmla="*/ 658365 w 4040786"/>
              <a:gd name="connsiteY973" fmla="*/ 311164 h 485774"/>
              <a:gd name="connsiteX974" fmla="*/ 655383 w 4040786"/>
              <a:gd name="connsiteY974" fmla="*/ 310115 h 485774"/>
              <a:gd name="connsiteX975" fmla="*/ 652402 w 4040786"/>
              <a:gd name="connsiteY975" fmla="*/ 309064 h 485774"/>
              <a:gd name="connsiteX976" fmla="*/ 649424 w 4040786"/>
              <a:gd name="connsiteY976" fmla="*/ 308011 h 485774"/>
              <a:gd name="connsiteX977" fmla="*/ 646448 w 4040786"/>
              <a:gd name="connsiteY977" fmla="*/ 306954 h 485774"/>
              <a:gd name="connsiteX978" fmla="*/ 643475 w 4040786"/>
              <a:gd name="connsiteY978" fmla="*/ 305896 h 485774"/>
              <a:gd name="connsiteX979" fmla="*/ 640503 w 4040786"/>
              <a:gd name="connsiteY979" fmla="*/ 304835 h 485774"/>
              <a:gd name="connsiteX980" fmla="*/ 637534 w 4040786"/>
              <a:gd name="connsiteY980" fmla="*/ 303772 h 485774"/>
              <a:gd name="connsiteX981" fmla="*/ 634567 w 4040786"/>
              <a:gd name="connsiteY981" fmla="*/ 302706 h 485774"/>
              <a:gd name="connsiteX982" fmla="*/ 631602 w 4040786"/>
              <a:gd name="connsiteY982" fmla="*/ 301638 h 485774"/>
              <a:gd name="connsiteX983" fmla="*/ 628639 w 4040786"/>
              <a:gd name="connsiteY983" fmla="*/ 300568 h 485774"/>
              <a:gd name="connsiteX984" fmla="*/ 625678 w 4040786"/>
              <a:gd name="connsiteY984" fmla="*/ 299495 h 485774"/>
              <a:gd name="connsiteX985" fmla="*/ 622720 w 4040786"/>
              <a:gd name="connsiteY985" fmla="*/ 298420 h 485774"/>
              <a:gd name="connsiteX986" fmla="*/ 619763 w 4040786"/>
              <a:gd name="connsiteY986" fmla="*/ 297343 h 485774"/>
              <a:gd name="connsiteX987" fmla="*/ 616809 w 4040786"/>
              <a:gd name="connsiteY987" fmla="*/ 296263 h 485774"/>
              <a:gd name="connsiteX988" fmla="*/ 613857 w 4040786"/>
              <a:gd name="connsiteY988" fmla="*/ 295181 h 485774"/>
              <a:gd name="connsiteX989" fmla="*/ 610907 w 4040786"/>
              <a:gd name="connsiteY989" fmla="*/ 294097 h 485774"/>
              <a:gd name="connsiteX990" fmla="*/ 607959 w 4040786"/>
              <a:gd name="connsiteY990" fmla="*/ 293010 h 485774"/>
              <a:gd name="connsiteX991" fmla="*/ 605013 w 4040786"/>
              <a:gd name="connsiteY991" fmla="*/ 291922 h 485774"/>
              <a:gd name="connsiteX992" fmla="*/ 602069 w 4040786"/>
              <a:gd name="connsiteY992" fmla="*/ 290831 h 485774"/>
              <a:gd name="connsiteX993" fmla="*/ 599127 w 4040786"/>
              <a:gd name="connsiteY993" fmla="*/ 289738 h 485774"/>
              <a:gd name="connsiteX994" fmla="*/ 596188 w 4040786"/>
              <a:gd name="connsiteY994" fmla="*/ 288642 h 485774"/>
              <a:gd name="connsiteX995" fmla="*/ 593250 w 4040786"/>
              <a:gd name="connsiteY995" fmla="*/ 287544 h 485774"/>
              <a:gd name="connsiteX996" fmla="*/ 590314 w 4040786"/>
              <a:gd name="connsiteY996" fmla="*/ 286444 h 485774"/>
              <a:gd name="connsiteX997" fmla="*/ 587381 w 4040786"/>
              <a:gd name="connsiteY997" fmla="*/ 285343 h 485774"/>
              <a:gd name="connsiteX998" fmla="*/ 584449 w 4040786"/>
              <a:gd name="connsiteY998" fmla="*/ 284238 h 485774"/>
              <a:gd name="connsiteX999" fmla="*/ 581519 w 4040786"/>
              <a:gd name="connsiteY999" fmla="*/ 283131 h 485774"/>
              <a:gd name="connsiteX1000" fmla="*/ 578592 w 4040786"/>
              <a:gd name="connsiteY1000" fmla="*/ 282022 h 485774"/>
              <a:gd name="connsiteX1001" fmla="*/ 575666 w 4040786"/>
              <a:gd name="connsiteY1001" fmla="*/ 280912 h 485774"/>
              <a:gd name="connsiteX1002" fmla="*/ 572742 w 4040786"/>
              <a:gd name="connsiteY1002" fmla="*/ 279799 h 485774"/>
              <a:gd name="connsiteX1003" fmla="*/ 569821 w 4040786"/>
              <a:gd name="connsiteY1003" fmla="*/ 278684 h 485774"/>
              <a:gd name="connsiteX1004" fmla="*/ 566901 w 4040786"/>
              <a:gd name="connsiteY1004" fmla="*/ 277566 h 485774"/>
              <a:gd name="connsiteX1005" fmla="*/ 563983 w 4040786"/>
              <a:gd name="connsiteY1005" fmla="*/ 276447 h 485774"/>
              <a:gd name="connsiteX1006" fmla="*/ 561068 w 4040786"/>
              <a:gd name="connsiteY1006" fmla="*/ 275325 h 485774"/>
              <a:gd name="connsiteX1007" fmla="*/ 558154 w 4040786"/>
              <a:gd name="connsiteY1007" fmla="*/ 274202 h 485774"/>
              <a:gd name="connsiteX1008" fmla="*/ 555242 w 4040786"/>
              <a:gd name="connsiteY1008" fmla="*/ 273076 h 485774"/>
              <a:gd name="connsiteX1009" fmla="*/ 552332 w 4040786"/>
              <a:gd name="connsiteY1009" fmla="*/ 271948 h 485774"/>
              <a:gd name="connsiteX1010" fmla="*/ 549423 w 4040786"/>
              <a:gd name="connsiteY1010" fmla="*/ 270818 h 485774"/>
              <a:gd name="connsiteX1011" fmla="*/ 546517 w 4040786"/>
              <a:gd name="connsiteY1011" fmla="*/ 269686 h 485774"/>
              <a:gd name="connsiteX1012" fmla="*/ 543612 w 4040786"/>
              <a:gd name="connsiteY1012" fmla="*/ 268552 h 485774"/>
              <a:gd name="connsiteX1013" fmla="*/ 540710 w 4040786"/>
              <a:gd name="connsiteY1013" fmla="*/ 267416 h 485774"/>
              <a:gd name="connsiteX1014" fmla="*/ 537809 w 4040786"/>
              <a:gd name="connsiteY1014" fmla="*/ 266278 h 485774"/>
              <a:gd name="connsiteX1015" fmla="*/ 534910 w 4040786"/>
              <a:gd name="connsiteY1015" fmla="*/ 265137 h 485774"/>
              <a:gd name="connsiteX1016" fmla="*/ 532014 w 4040786"/>
              <a:gd name="connsiteY1016" fmla="*/ 263995 h 485774"/>
              <a:gd name="connsiteX1017" fmla="*/ 529118 w 4040786"/>
              <a:gd name="connsiteY1017" fmla="*/ 262851 h 485774"/>
              <a:gd name="connsiteX1018" fmla="*/ 526225 w 4040786"/>
              <a:gd name="connsiteY1018" fmla="*/ 261705 h 485774"/>
              <a:gd name="connsiteX1019" fmla="*/ 523334 w 4040786"/>
              <a:gd name="connsiteY1019" fmla="*/ 260557 h 485774"/>
              <a:gd name="connsiteX1020" fmla="*/ 520444 w 4040786"/>
              <a:gd name="connsiteY1020" fmla="*/ 259407 h 485774"/>
              <a:gd name="connsiteX1021" fmla="*/ 517556 w 4040786"/>
              <a:gd name="connsiteY1021" fmla="*/ 258255 h 485774"/>
              <a:gd name="connsiteX1022" fmla="*/ 514670 w 4040786"/>
              <a:gd name="connsiteY1022" fmla="*/ 257101 h 485774"/>
              <a:gd name="connsiteX1023" fmla="*/ 511786 w 4040786"/>
              <a:gd name="connsiteY1023" fmla="*/ 255945 h 485774"/>
              <a:gd name="connsiteX1024" fmla="*/ 508903 w 4040786"/>
              <a:gd name="connsiteY1024" fmla="*/ 254787 h 485774"/>
              <a:gd name="connsiteX1025" fmla="*/ 506022 w 4040786"/>
              <a:gd name="connsiteY1025" fmla="*/ 253627 h 485774"/>
              <a:gd name="connsiteX1026" fmla="*/ 503143 w 4040786"/>
              <a:gd name="connsiteY1026" fmla="*/ 252465 h 485774"/>
              <a:gd name="connsiteX1027" fmla="*/ 500266 w 4040786"/>
              <a:gd name="connsiteY1027" fmla="*/ 251302 h 485774"/>
              <a:gd name="connsiteX1028" fmla="*/ 497390 w 4040786"/>
              <a:gd name="connsiteY1028" fmla="*/ 250136 h 485774"/>
              <a:gd name="connsiteX1029" fmla="*/ 494517 w 4040786"/>
              <a:gd name="connsiteY1029" fmla="*/ 248969 h 485774"/>
              <a:gd name="connsiteX1030" fmla="*/ 491644 w 4040786"/>
              <a:gd name="connsiteY1030" fmla="*/ 247799 h 485774"/>
              <a:gd name="connsiteX1031" fmla="*/ 488774 w 4040786"/>
              <a:gd name="connsiteY1031" fmla="*/ 246629 h 485774"/>
              <a:gd name="connsiteX1032" fmla="*/ 485906 w 4040786"/>
              <a:gd name="connsiteY1032" fmla="*/ 245455 h 485774"/>
              <a:gd name="connsiteX1033" fmla="*/ 483038 w 4040786"/>
              <a:gd name="connsiteY1033" fmla="*/ 244281 h 485774"/>
              <a:gd name="connsiteX1034" fmla="*/ 480173 w 4040786"/>
              <a:gd name="connsiteY1034" fmla="*/ 243104 h 485774"/>
              <a:gd name="connsiteX1035" fmla="*/ 477310 w 4040786"/>
              <a:gd name="connsiteY1035" fmla="*/ 241925 h 485774"/>
              <a:gd name="connsiteX1036" fmla="*/ 474447 w 4040786"/>
              <a:gd name="connsiteY1036" fmla="*/ 240745 h 485774"/>
              <a:gd name="connsiteX1037" fmla="*/ 471587 w 4040786"/>
              <a:gd name="connsiteY1037" fmla="*/ 239563 h 485774"/>
              <a:gd name="connsiteX1038" fmla="*/ 468728 w 4040786"/>
              <a:gd name="connsiteY1038" fmla="*/ 238380 h 485774"/>
              <a:gd name="connsiteX1039" fmla="*/ 465871 w 4040786"/>
              <a:gd name="connsiteY1039" fmla="*/ 237194 h 485774"/>
              <a:gd name="connsiteX1040" fmla="*/ 463016 w 4040786"/>
              <a:gd name="connsiteY1040" fmla="*/ 236006 h 485774"/>
              <a:gd name="connsiteX1041" fmla="*/ 460162 w 4040786"/>
              <a:gd name="connsiteY1041" fmla="*/ 234817 h 485774"/>
              <a:gd name="connsiteX1042" fmla="*/ 457310 w 4040786"/>
              <a:gd name="connsiteY1042" fmla="*/ 233626 h 485774"/>
              <a:gd name="connsiteX1043" fmla="*/ 454459 w 4040786"/>
              <a:gd name="connsiteY1043" fmla="*/ 232434 h 485774"/>
              <a:gd name="connsiteX1044" fmla="*/ 451610 w 4040786"/>
              <a:gd name="connsiteY1044" fmla="*/ 231239 h 485774"/>
              <a:gd name="connsiteX1045" fmla="*/ 448762 w 4040786"/>
              <a:gd name="connsiteY1045" fmla="*/ 230043 h 485774"/>
              <a:gd name="connsiteX1046" fmla="*/ 445916 w 4040786"/>
              <a:gd name="connsiteY1046" fmla="*/ 228845 h 485774"/>
              <a:gd name="connsiteX1047" fmla="*/ 443072 w 4040786"/>
              <a:gd name="connsiteY1047" fmla="*/ 227645 h 485774"/>
              <a:gd name="connsiteX1048" fmla="*/ 440229 w 4040786"/>
              <a:gd name="connsiteY1048" fmla="*/ 226444 h 485774"/>
              <a:gd name="connsiteX1049" fmla="*/ 437388 w 4040786"/>
              <a:gd name="connsiteY1049" fmla="*/ 225241 h 485774"/>
              <a:gd name="connsiteX1050" fmla="*/ 434548 w 4040786"/>
              <a:gd name="connsiteY1050" fmla="*/ 224037 h 485774"/>
              <a:gd name="connsiteX1051" fmla="*/ 431710 w 4040786"/>
              <a:gd name="connsiteY1051" fmla="*/ 222831 h 485774"/>
              <a:gd name="connsiteX1052" fmla="*/ 428873 w 4040786"/>
              <a:gd name="connsiteY1052" fmla="*/ 221623 h 485774"/>
              <a:gd name="connsiteX1053" fmla="*/ 426038 w 4040786"/>
              <a:gd name="connsiteY1053" fmla="*/ 220414 h 485774"/>
              <a:gd name="connsiteX1054" fmla="*/ 423204 w 4040786"/>
              <a:gd name="connsiteY1054" fmla="*/ 219203 h 485774"/>
              <a:gd name="connsiteX1055" fmla="*/ 420372 w 4040786"/>
              <a:gd name="connsiteY1055" fmla="*/ 217990 h 485774"/>
              <a:gd name="connsiteX1056" fmla="*/ 417541 w 4040786"/>
              <a:gd name="connsiteY1056" fmla="*/ 216776 h 485774"/>
              <a:gd name="connsiteX1057" fmla="*/ 414711 w 4040786"/>
              <a:gd name="connsiteY1057" fmla="*/ 215559 h 485774"/>
              <a:gd name="connsiteX1058" fmla="*/ 411883 w 4040786"/>
              <a:gd name="connsiteY1058" fmla="*/ 214342 h 485774"/>
              <a:gd name="connsiteX1059" fmla="*/ 409057 w 4040786"/>
              <a:gd name="connsiteY1059" fmla="*/ 213123 h 485774"/>
              <a:gd name="connsiteX1060" fmla="*/ 406232 w 4040786"/>
              <a:gd name="connsiteY1060" fmla="*/ 211902 h 485774"/>
              <a:gd name="connsiteX1061" fmla="*/ 403408 w 4040786"/>
              <a:gd name="connsiteY1061" fmla="*/ 210680 h 485774"/>
              <a:gd name="connsiteX1062" fmla="*/ 400586 w 4040786"/>
              <a:gd name="connsiteY1062" fmla="*/ 209456 h 485774"/>
              <a:gd name="connsiteX1063" fmla="*/ 397765 w 4040786"/>
              <a:gd name="connsiteY1063" fmla="*/ 208231 h 485774"/>
              <a:gd name="connsiteX1064" fmla="*/ 394946 w 4040786"/>
              <a:gd name="connsiteY1064" fmla="*/ 207005 h 485774"/>
              <a:gd name="connsiteX1065" fmla="*/ 392128 w 4040786"/>
              <a:gd name="connsiteY1065" fmla="*/ 205776 h 485774"/>
              <a:gd name="connsiteX1066" fmla="*/ 389311 w 4040786"/>
              <a:gd name="connsiteY1066" fmla="*/ 204547 h 485774"/>
              <a:gd name="connsiteX1067" fmla="*/ 386496 w 4040786"/>
              <a:gd name="connsiteY1067" fmla="*/ 203315 h 485774"/>
              <a:gd name="connsiteX1068" fmla="*/ 383682 w 4040786"/>
              <a:gd name="connsiteY1068" fmla="*/ 202082 h 485774"/>
              <a:gd name="connsiteX1069" fmla="*/ 380869 w 4040786"/>
              <a:gd name="connsiteY1069" fmla="*/ 200848 h 485774"/>
              <a:gd name="connsiteX1070" fmla="*/ 378058 w 4040786"/>
              <a:gd name="connsiteY1070" fmla="*/ 199612 h 485774"/>
              <a:gd name="connsiteX1071" fmla="*/ 375248 w 4040786"/>
              <a:gd name="connsiteY1071" fmla="*/ 198375 h 485774"/>
              <a:gd name="connsiteX1072" fmla="*/ 372440 w 4040786"/>
              <a:gd name="connsiteY1072" fmla="*/ 197137 h 485774"/>
              <a:gd name="connsiteX1073" fmla="*/ 369632 w 4040786"/>
              <a:gd name="connsiteY1073" fmla="*/ 195897 h 485774"/>
              <a:gd name="connsiteX1074" fmla="*/ 366826 w 4040786"/>
              <a:gd name="connsiteY1074" fmla="*/ 194655 h 485774"/>
              <a:gd name="connsiteX1075" fmla="*/ 364022 w 4040786"/>
              <a:gd name="connsiteY1075" fmla="*/ 193412 h 485774"/>
              <a:gd name="connsiteX1076" fmla="*/ 361218 w 4040786"/>
              <a:gd name="connsiteY1076" fmla="*/ 192168 h 485774"/>
              <a:gd name="connsiteX1077" fmla="*/ 358416 w 4040786"/>
              <a:gd name="connsiteY1077" fmla="*/ 190923 h 485774"/>
              <a:gd name="connsiteX1078" fmla="*/ 355616 w 4040786"/>
              <a:gd name="connsiteY1078" fmla="*/ 189675 h 485774"/>
              <a:gd name="connsiteX1079" fmla="*/ 352816 w 4040786"/>
              <a:gd name="connsiteY1079" fmla="*/ 188427 h 485774"/>
              <a:gd name="connsiteX1080" fmla="*/ 350018 w 4040786"/>
              <a:gd name="connsiteY1080" fmla="*/ 187177 h 485774"/>
              <a:gd name="connsiteX1081" fmla="*/ 347220 w 4040786"/>
              <a:gd name="connsiteY1081" fmla="*/ 185926 h 485774"/>
              <a:gd name="connsiteX1082" fmla="*/ 344424 w 4040786"/>
              <a:gd name="connsiteY1082" fmla="*/ 184674 h 485774"/>
              <a:gd name="connsiteX1083" fmla="*/ 341630 w 4040786"/>
              <a:gd name="connsiteY1083" fmla="*/ 183420 h 485774"/>
              <a:gd name="connsiteX1084" fmla="*/ 338836 w 4040786"/>
              <a:gd name="connsiteY1084" fmla="*/ 182165 h 485774"/>
              <a:gd name="connsiteX1085" fmla="*/ 336044 w 4040786"/>
              <a:gd name="connsiteY1085" fmla="*/ 180908 h 485774"/>
              <a:gd name="connsiteX1086" fmla="*/ 333253 w 4040786"/>
              <a:gd name="connsiteY1086" fmla="*/ 179651 h 485774"/>
              <a:gd name="connsiteX1087" fmla="*/ 330463 w 4040786"/>
              <a:gd name="connsiteY1087" fmla="*/ 178392 h 485774"/>
              <a:gd name="connsiteX1088" fmla="*/ 327674 w 4040786"/>
              <a:gd name="connsiteY1088" fmla="*/ 177132 h 485774"/>
              <a:gd name="connsiteX1089" fmla="*/ 324887 w 4040786"/>
              <a:gd name="connsiteY1089" fmla="*/ 175871 h 485774"/>
              <a:gd name="connsiteX1090" fmla="*/ 322100 w 4040786"/>
              <a:gd name="connsiteY1090" fmla="*/ 174607 h 485774"/>
              <a:gd name="connsiteX1091" fmla="*/ 319315 w 4040786"/>
              <a:gd name="connsiteY1091" fmla="*/ 173344 h 485774"/>
              <a:gd name="connsiteX1092" fmla="*/ 316531 w 4040786"/>
              <a:gd name="connsiteY1092" fmla="*/ 172078 h 485774"/>
              <a:gd name="connsiteX1093" fmla="*/ 313748 w 4040786"/>
              <a:gd name="connsiteY1093" fmla="*/ 170812 h 485774"/>
              <a:gd name="connsiteX1094" fmla="*/ 310966 w 4040786"/>
              <a:gd name="connsiteY1094" fmla="*/ 169544 h 485774"/>
              <a:gd name="connsiteX1095" fmla="*/ 308186 w 4040786"/>
              <a:gd name="connsiteY1095" fmla="*/ 168275 h 485774"/>
              <a:gd name="connsiteX1096" fmla="*/ 305406 w 4040786"/>
              <a:gd name="connsiteY1096" fmla="*/ 167005 h 485774"/>
              <a:gd name="connsiteX1097" fmla="*/ 302627 w 4040786"/>
              <a:gd name="connsiteY1097" fmla="*/ 165734 h 485774"/>
              <a:gd name="connsiteX1098" fmla="*/ 299850 w 4040786"/>
              <a:gd name="connsiteY1098" fmla="*/ 164462 h 485774"/>
              <a:gd name="connsiteX1099" fmla="*/ 297073 w 4040786"/>
              <a:gd name="connsiteY1099" fmla="*/ 163187 h 485774"/>
              <a:gd name="connsiteX1100" fmla="*/ 294298 w 4040786"/>
              <a:gd name="connsiteY1100" fmla="*/ 161913 h 485774"/>
              <a:gd name="connsiteX1101" fmla="*/ 291524 w 4040786"/>
              <a:gd name="connsiteY1101" fmla="*/ 160637 h 485774"/>
              <a:gd name="connsiteX1102" fmla="*/ 288750 w 4040786"/>
              <a:gd name="connsiteY1102" fmla="*/ 159360 h 485774"/>
              <a:gd name="connsiteX1103" fmla="*/ 285978 w 4040786"/>
              <a:gd name="connsiteY1103" fmla="*/ 158082 h 485774"/>
              <a:gd name="connsiteX1104" fmla="*/ 283207 w 4040786"/>
              <a:gd name="connsiteY1104" fmla="*/ 156802 h 485774"/>
              <a:gd name="connsiteX1105" fmla="*/ 280436 w 4040786"/>
              <a:gd name="connsiteY1105" fmla="*/ 155522 h 485774"/>
              <a:gd name="connsiteX1106" fmla="*/ 277667 w 4040786"/>
              <a:gd name="connsiteY1106" fmla="*/ 154240 h 485774"/>
              <a:gd name="connsiteX1107" fmla="*/ 274899 w 4040786"/>
              <a:gd name="connsiteY1107" fmla="*/ 152958 h 485774"/>
              <a:gd name="connsiteX1108" fmla="*/ 272132 w 4040786"/>
              <a:gd name="connsiteY1108" fmla="*/ 151674 h 485774"/>
              <a:gd name="connsiteX1109" fmla="*/ 269366 w 4040786"/>
              <a:gd name="connsiteY1109" fmla="*/ 150390 h 485774"/>
              <a:gd name="connsiteX1110" fmla="*/ 266600 w 4040786"/>
              <a:gd name="connsiteY1110" fmla="*/ 149104 h 485774"/>
              <a:gd name="connsiteX1111" fmla="*/ 263836 w 4040786"/>
              <a:gd name="connsiteY1111" fmla="*/ 147817 h 485774"/>
              <a:gd name="connsiteX1112" fmla="*/ 261072 w 4040786"/>
              <a:gd name="connsiteY1112" fmla="*/ 146529 h 485774"/>
              <a:gd name="connsiteX1113" fmla="*/ 258310 w 4040786"/>
              <a:gd name="connsiteY1113" fmla="*/ 145240 h 485774"/>
              <a:gd name="connsiteX1114" fmla="*/ 255548 w 4040786"/>
              <a:gd name="connsiteY1114" fmla="*/ 143950 h 485774"/>
              <a:gd name="connsiteX1115" fmla="*/ 252788 w 4040786"/>
              <a:gd name="connsiteY1115" fmla="*/ 142659 h 485774"/>
              <a:gd name="connsiteX1116" fmla="*/ 250028 w 4040786"/>
              <a:gd name="connsiteY1116" fmla="*/ 141367 h 485774"/>
              <a:gd name="connsiteX1117" fmla="*/ 244511 w 4040786"/>
              <a:gd name="connsiteY1117" fmla="*/ 138781 h 485774"/>
              <a:gd name="connsiteX1118" fmla="*/ 238998 w 4040786"/>
              <a:gd name="connsiteY1118" fmla="*/ 136190 h 485774"/>
              <a:gd name="connsiteX1119" fmla="*/ 233488 w 4040786"/>
              <a:gd name="connsiteY1119" fmla="*/ 133596 h 485774"/>
              <a:gd name="connsiteX1120" fmla="*/ 227982 w 4040786"/>
              <a:gd name="connsiteY1120" fmla="*/ 130998 h 485774"/>
              <a:gd name="connsiteX1121" fmla="*/ 222478 w 4040786"/>
              <a:gd name="connsiteY1121" fmla="*/ 128397 h 485774"/>
              <a:gd name="connsiteX1122" fmla="*/ 216979 w 4040786"/>
              <a:gd name="connsiteY1122" fmla="*/ 125791 h 485774"/>
              <a:gd name="connsiteX1123" fmla="*/ 211482 w 4040786"/>
              <a:gd name="connsiteY1123" fmla="*/ 123183 h 485774"/>
              <a:gd name="connsiteX1124" fmla="*/ 205988 w 4040786"/>
              <a:gd name="connsiteY1124" fmla="*/ 120571 h 485774"/>
              <a:gd name="connsiteX1125" fmla="*/ 200498 w 4040786"/>
              <a:gd name="connsiteY1125" fmla="*/ 117956 h 485774"/>
              <a:gd name="connsiteX1126" fmla="*/ 195010 w 4040786"/>
              <a:gd name="connsiteY1126" fmla="*/ 115338 h 485774"/>
              <a:gd name="connsiteX1127" fmla="*/ 189525 w 4040786"/>
              <a:gd name="connsiteY1127" fmla="*/ 112716 h 485774"/>
              <a:gd name="connsiteX1128" fmla="*/ 184043 w 4040786"/>
              <a:gd name="connsiteY1128" fmla="*/ 110092 h 485774"/>
              <a:gd name="connsiteX1129" fmla="*/ 178563 w 4040786"/>
              <a:gd name="connsiteY1129" fmla="*/ 107465 h 485774"/>
              <a:gd name="connsiteX1130" fmla="*/ 173086 w 4040786"/>
              <a:gd name="connsiteY1130" fmla="*/ 104834 h 485774"/>
              <a:gd name="connsiteX1131" fmla="*/ 167612 w 4040786"/>
              <a:gd name="connsiteY1131" fmla="*/ 102201 h 485774"/>
              <a:gd name="connsiteX1132" fmla="*/ 162140 w 4040786"/>
              <a:gd name="connsiteY1132" fmla="*/ 99565 h 485774"/>
              <a:gd name="connsiteX1133" fmla="*/ 156671 w 4040786"/>
              <a:gd name="connsiteY1133" fmla="*/ 96927 h 485774"/>
              <a:gd name="connsiteX1134" fmla="*/ 151204 w 4040786"/>
              <a:gd name="connsiteY1134" fmla="*/ 94286 h 485774"/>
              <a:gd name="connsiteX1135" fmla="*/ 145739 w 4040786"/>
              <a:gd name="connsiteY1135" fmla="*/ 91643 h 485774"/>
              <a:gd name="connsiteX1136" fmla="*/ 140276 w 4040786"/>
              <a:gd name="connsiteY1136" fmla="*/ 88997 h 485774"/>
              <a:gd name="connsiteX1137" fmla="*/ 134816 w 4040786"/>
              <a:gd name="connsiteY1137" fmla="*/ 86349 h 485774"/>
              <a:gd name="connsiteX1138" fmla="*/ 129357 w 4040786"/>
              <a:gd name="connsiteY1138" fmla="*/ 83699 h 485774"/>
              <a:gd name="connsiteX1139" fmla="*/ 123900 w 4040786"/>
              <a:gd name="connsiteY1139" fmla="*/ 81047 h 485774"/>
              <a:gd name="connsiteX1140" fmla="*/ 118446 w 4040786"/>
              <a:gd name="connsiteY1140" fmla="*/ 78392 h 485774"/>
              <a:gd name="connsiteX1141" fmla="*/ 112993 w 4040786"/>
              <a:gd name="connsiteY1141" fmla="*/ 75736 h 485774"/>
              <a:gd name="connsiteX1142" fmla="*/ 107542 w 4040786"/>
              <a:gd name="connsiteY1142" fmla="*/ 73078 h 485774"/>
              <a:gd name="connsiteX1143" fmla="*/ 102092 w 4040786"/>
              <a:gd name="connsiteY1143" fmla="*/ 70418 h 485774"/>
              <a:gd name="connsiteX1144" fmla="*/ 96644 w 4040786"/>
              <a:gd name="connsiteY1144" fmla="*/ 67756 h 485774"/>
              <a:gd name="connsiteX1145" fmla="*/ 91198 w 4040786"/>
              <a:gd name="connsiteY1145" fmla="*/ 65093 h 485774"/>
              <a:gd name="connsiteX1146" fmla="*/ 85753 w 4040786"/>
              <a:gd name="connsiteY1146" fmla="*/ 62428 h 485774"/>
              <a:gd name="connsiteX1147" fmla="*/ 80309 w 4040786"/>
              <a:gd name="connsiteY1147" fmla="*/ 59761 h 485774"/>
              <a:gd name="connsiteX1148" fmla="*/ 74866 w 4040786"/>
              <a:gd name="connsiteY1148" fmla="*/ 57094 h 485774"/>
              <a:gd name="connsiteX1149" fmla="*/ 69425 w 4040786"/>
              <a:gd name="connsiteY1149" fmla="*/ 54425 h 485774"/>
              <a:gd name="connsiteX1150" fmla="*/ 63985 w 4040786"/>
              <a:gd name="connsiteY1150" fmla="*/ 51754 h 485774"/>
              <a:gd name="connsiteX1151" fmla="*/ 58546 w 4040786"/>
              <a:gd name="connsiteY1151" fmla="*/ 49083 h 485774"/>
              <a:gd name="connsiteX1152" fmla="*/ 53108 w 4040786"/>
              <a:gd name="connsiteY1152" fmla="*/ 46410 h 485774"/>
              <a:gd name="connsiteX1153" fmla="*/ 42234 w 4040786"/>
              <a:gd name="connsiteY1153" fmla="*/ 41062 h 485774"/>
              <a:gd name="connsiteX1154" fmla="*/ 31364 w 4040786"/>
              <a:gd name="connsiteY1154" fmla="*/ 35711 h 485774"/>
              <a:gd name="connsiteX1155" fmla="*/ 20496 w 4040786"/>
              <a:gd name="connsiteY1155" fmla="*/ 30358 h 485774"/>
              <a:gd name="connsiteX1156" fmla="*/ 14287 w 4040786"/>
              <a:gd name="connsiteY1156" fmla="*/ 27296 h 485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  <a:cxn ang="257">
                <a:pos x="connsiteX257" y="connsiteY257"/>
              </a:cxn>
              <a:cxn ang="258">
                <a:pos x="connsiteX258" y="connsiteY258"/>
              </a:cxn>
              <a:cxn ang="259">
                <a:pos x="connsiteX259" y="connsiteY259"/>
              </a:cxn>
              <a:cxn ang="260">
                <a:pos x="connsiteX260" y="connsiteY260"/>
              </a:cxn>
              <a:cxn ang="261">
                <a:pos x="connsiteX261" y="connsiteY261"/>
              </a:cxn>
              <a:cxn ang="262">
                <a:pos x="connsiteX262" y="connsiteY262"/>
              </a:cxn>
              <a:cxn ang="263">
                <a:pos x="connsiteX263" y="connsiteY263"/>
              </a:cxn>
              <a:cxn ang="264">
                <a:pos x="connsiteX264" y="connsiteY264"/>
              </a:cxn>
              <a:cxn ang="265">
                <a:pos x="connsiteX265" y="connsiteY265"/>
              </a:cxn>
              <a:cxn ang="266">
                <a:pos x="connsiteX266" y="connsiteY266"/>
              </a:cxn>
              <a:cxn ang="267">
                <a:pos x="connsiteX267" y="connsiteY267"/>
              </a:cxn>
              <a:cxn ang="268">
                <a:pos x="connsiteX268" y="connsiteY268"/>
              </a:cxn>
              <a:cxn ang="269">
                <a:pos x="connsiteX269" y="connsiteY269"/>
              </a:cxn>
              <a:cxn ang="270">
                <a:pos x="connsiteX270" y="connsiteY270"/>
              </a:cxn>
              <a:cxn ang="271">
                <a:pos x="connsiteX271" y="connsiteY271"/>
              </a:cxn>
              <a:cxn ang="272">
                <a:pos x="connsiteX272" y="connsiteY272"/>
              </a:cxn>
              <a:cxn ang="273">
                <a:pos x="connsiteX273" y="connsiteY273"/>
              </a:cxn>
              <a:cxn ang="274">
                <a:pos x="connsiteX274" y="connsiteY274"/>
              </a:cxn>
              <a:cxn ang="275">
                <a:pos x="connsiteX275" y="connsiteY275"/>
              </a:cxn>
              <a:cxn ang="276">
                <a:pos x="connsiteX276" y="connsiteY276"/>
              </a:cxn>
              <a:cxn ang="277">
                <a:pos x="connsiteX277" y="connsiteY277"/>
              </a:cxn>
              <a:cxn ang="278">
                <a:pos x="connsiteX278" y="connsiteY278"/>
              </a:cxn>
              <a:cxn ang="279">
                <a:pos x="connsiteX279" y="connsiteY279"/>
              </a:cxn>
              <a:cxn ang="280">
                <a:pos x="connsiteX280" y="connsiteY280"/>
              </a:cxn>
              <a:cxn ang="281">
                <a:pos x="connsiteX281" y="connsiteY281"/>
              </a:cxn>
              <a:cxn ang="282">
                <a:pos x="connsiteX282" y="connsiteY282"/>
              </a:cxn>
              <a:cxn ang="283">
                <a:pos x="connsiteX283" y="connsiteY283"/>
              </a:cxn>
              <a:cxn ang="284">
                <a:pos x="connsiteX284" y="connsiteY284"/>
              </a:cxn>
              <a:cxn ang="285">
                <a:pos x="connsiteX285" y="connsiteY285"/>
              </a:cxn>
              <a:cxn ang="286">
                <a:pos x="connsiteX286" y="connsiteY286"/>
              </a:cxn>
              <a:cxn ang="287">
                <a:pos x="connsiteX287" y="connsiteY287"/>
              </a:cxn>
              <a:cxn ang="288">
                <a:pos x="connsiteX288" y="connsiteY288"/>
              </a:cxn>
              <a:cxn ang="289">
                <a:pos x="connsiteX289" y="connsiteY289"/>
              </a:cxn>
              <a:cxn ang="290">
                <a:pos x="connsiteX290" y="connsiteY290"/>
              </a:cxn>
              <a:cxn ang="291">
                <a:pos x="connsiteX291" y="connsiteY291"/>
              </a:cxn>
              <a:cxn ang="292">
                <a:pos x="connsiteX292" y="connsiteY292"/>
              </a:cxn>
              <a:cxn ang="293">
                <a:pos x="connsiteX293" y="connsiteY293"/>
              </a:cxn>
              <a:cxn ang="294">
                <a:pos x="connsiteX294" y="connsiteY294"/>
              </a:cxn>
              <a:cxn ang="295">
                <a:pos x="connsiteX295" y="connsiteY295"/>
              </a:cxn>
              <a:cxn ang="296">
                <a:pos x="connsiteX296" y="connsiteY296"/>
              </a:cxn>
              <a:cxn ang="297">
                <a:pos x="connsiteX297" y="connsiteY297"/>
              </a:cxn>
              <a:cxn ang="298">
                <a:pos x="connsiteX298" y="connsiteY298"/>
              </a:cxn>
              <a:cxn ang="299">
                <a:pos x="connsiteX299" y="connsiteY299"/>
              </a:cxn>
              <a:cxn ang="300">
                <a:pos x="connsiteX300" y="connsiteY300"/>
              </a:cxn>
              <a:cxn ang="301">
                <a:pos x="connsiteX301" y="connsiteY301"/>
              </a:cxn>
              <a:cxn ang="302">
                <a:pos x="connsiteX302" y="connsiteY302"/>
              </a:cxn>
              <a:cxn ang="303">
                <a:pos x="connsiteX303" y="connsiteY303"/>
              </a:cxn>
              <a:cxn ang="304">
                <a:pos x="connsiteX304" y="connsiteY304"/>
              </a:cxn>
              <a:cxn ang="305">
                <a:pos x="connsiteX305" y="connsiteY305"/>
              </a:cxn>
              <a:cxn ang="306">
                <a:pos x="connsiteX306" y="connsiteY306"/>
              </a:cxn>
              <a:cxn ang="307">
                <a:pos x="connsiteX307" y="connsiteY307"/>
              </a:cxn>
              <a:cxn ang="308">
                <a:pos x="connsiteX308" y="connsiteY308"/>
              </a:cxn>
              <a:cxn ang="309">
                <a:pos x="connsiteX309" y="connsiteY309"/>
              </a:cxn>
              <a:cxn ang="310">
                <a:pos x="connsiteX310" y="connsiteY310"/>
              </a:cxn>
              <a:cxn ang="311">
                <a:pos x="connsiteX311" y="connsiteY311"/>
              </a:cxn>
              <a:cxn ang="312">
                <a:pos x="connsiteX312" y="connsiteY312"/>
              </a:cxn>
              <a:cxn ang="313">
                <a:pos x="connsiteX313" y="connsiteY313"/>
              </a:cxn>
              <a:cxn ang="314">
                <a:pos x="connsiteX314" y="connsiteY314"/>
              </a:cxn>
              <a:cxn ang="315">
                <a:pos x="connsiteX315" y="connsiteY315"/>
              </a:cxn>
              <a:cxn ang="316">
                <a:pos x="connsiteX316" y="connsiteY316"/>
              </a:cxn>
              <a:cxn ang="317">
                <a:pos x="connsiteX317" y="connsiteY317"/>
              </a:cxn>
              <a:cxn ang="318">
                <a:pos x="connsiteX318" y="connsiteY318"/>
              </a:cxn>
              <a:cxn ang="319">
                <a:pos x="connsiteX319" y="connsiteY319"/>
              </a:cxn>
              <a:cxn ang="320">
                <a:pos x="connsiteX320" y="connsiteY320"/>
              </a:cxn>
              <a:cxn ang="321">
                <a:pos x="connsiteX321" y="connsiteY321"/>
              </a:cxn>
              <a:cxn ang="322">
                <a:pos x="connsiteX322" y="connsiteY322"/>
              </a:cxn>
              <a:cxn ang="323">
                <a:pos x="connsiteX323" y="connsiteY323"/>
              </a:cxn>
              <a:cxn ang="324">
                <a:pos x="connsiteX324" y="connsiteY324"/>
              </a:cxn>
              <a:cxn ang="325">
                <a:pos x="connsiteX325" y="connsiteY325"/>
              </a:cxn>
              <a:cxn ang="326">
                <a:pos x="connsiteX326" y="connsiteY326"/>
              </a:cxn>
              <a:cxn ang="327">
                <a:pos x="connsiteX327" y="connsiteY327"/>
              </a:cxn>
              <a:cxn ang="328">
                <a:pos x="connsiteX328" y="connsiteY328"/>
              </a:cxn>
              <a:cxn ang="329">
                <a:pos x="connsiteX329" y="connsiteY329"/>
              </a:cxn>
              <a:cxn ang="330">
                <a:pos x="connsiteX330" y="connsiteY330"/>
              </a:cxn>
              <a:cxn ang="331">
                <a:pos x="connsiteX331" y="connsiteY331"/>
              </a:cxn>
              <a:cxn ang="332">
                <a:pos x="connsiteX332" y="connsiteY332"/>
              </a:cxn>
              <a:cxn ang="333">
                <a:pos x="connsiteX333" y="connsiteY333"/>
              </a:cxn>
              <a:cxn ang="334">
                <a:pos x="connsiteX334" y="connsiteY334"/>
              </a:cxn>
              <a:cxn ang="335">
                <a:pos x="connsiteX335" y="connsiteY335"/>
              </a:cxn>
              <a:cxn ang="336">
                <a:pos x="connsiteX336" y="connsiteY336"/>
              </a:cxn>
              <a:cxn ang="337">
                <a:pos x="connsiteX337" y="connsiteY337"/>
              </a:cxn>
              <a:cxn ang="338">
                <a:pos x="connsiteX338" y="connsiteY338"/>
              </a:cxn>
              <a:cxn ang="339">
                <a:pos x="connsiteX339" y="connsiteY339"/>
              </a:cxn>
              <a:cxn ang="340">
                <a:pos x="connsiteX340" y="connsiteY340"/>
              </a:cxn>
              <a:cxn ang="341">
                <a:pos x="connsiteX341" y="connsiteY341"/>
              </a:cxn>
              <a:cxn ang="342">
                <a:pos x="connsiteX342" y="connsiteY342"/>
              </a:cxn>
              <a:cxn ang="343">
                <a:pos x="connsiteX343" y="connsiteY343"/>
              </a:cxn>
              <a:cxn ang="344">
                <a:pos x="connsiteX344" y="connsiteY344"/>
              </a:cxn>
              <a:cxn ang="345">
                <a:pos x="connsiteX345" y="connsiteY345"/>
              </a:cxn>
              <a:cxn ang="346">
                <a:pos x="connsiteX346" y="connsiteY346"/>
              </a:cxn>
              <a:cxn ang="347">
                <a:pos x="connsiteX347" y="connsiteY347"/>
              </a:cxn>
              <a:cxn ang="348">
                <a:pos x="connsiteX348" y="connsiteY348"/>
              </a:cxn>
              <a:cxn ang="349">
                <a:pos x="connsiteX349" y="connsiteY349"/>
              </a:cxn>
              <a:cxn ang="350">
                <a:pos x="connsiteX350" y="connsiteY350"/>
              </a:cxn>
              <a:cxn ang="351">
                <a:pos x="connsiteX351" y="connsiteY351"/>
              </a:cxn>
              <a:cxn ang="352">
                <a:pos x="connsiteX352" y="connsiteY352"/>
              </a:cxn>
              <a:cxn ang="353">
                <a:pos x="connsiteX353" y="connsiteY353"/>
              </a:cxn>
              <a:cxn ang="354">
                <a:pos x="connsiteX354" y="connsiteY354"/>
              </a:cxn>
              <a:cxn ang="355">
                <a:pos x="connsiteX355" y="connsiteY355"/>
              </a:cxn>
              <a:cxn ang="356">
                <a:pos x="connsiteX356" y="connsiteY356"/>
              </a:cxn>
              <a:cxn ang="357">
                <a:pos x="connsiteX357" y="connsiteY357"/>
              </a:cxn>
              <a:cxn ang="358">
                <a:pos x="connsiteX358" y="connsiteY358"/>
              </a:cxn>
              <a:cxn ang="359">
                <a:pos x="connsiteX359" y="connsiteY359"/>
              </a:cxn>
              <a:cxn ang="360">
                <a:pos x="connsiteX360" y="connsiteY360"/>
              </a:cxn>
              <a:cxn ang="361">
                <a:pos x="connsiteX361" y="connsiteY361"/>
              </a:cxn>
              <a:cxn ang="362">
                <a:pos x="connsiteX362" y="connsiteY362"/>
              </a:cxn>
              <a:cxn ang="363">
                <a:pos x="connsiteX363" y="connsiteY363"/>
              </a:cxn>
              <a:cxn ang="364">
                <a:pos x="connsiteX364" y="connsiteY364"/>
              </a:cxn>
              <a:cxn ang="365">
                <a:pos x="connsiteX365" y="connsiteY365"/>
              </a:cxn>
              <a:cxn ang="366">
                <a:pos x="connsiteX366" y="connsiteY366"/>
              </a:cxn>
              <a:cxn ang="367">
                <a:pos x="connsiteX367" y="connsiteY367"/>
              </a:cxn>
              <a:cxn ang="368">
                <a:pos x="connsiteX368" y="connsiteY368"/>
              </a:cxn>
              <a:cxn ang="369">
                <a:pos x="connsiteX369" y="connsiteY369"/>
              </a:cxn>
              <a:cxn ang="370">
                <a:pos x="connsiteX370" y="connsiteY370"/>
              </a:cxn>
              <a:cxn ang="371">
                <a:pos x="connsiteX371" y="connsiteY371"/>
              </a:cxn>
              <a:cxn ang="372">
                <a:pos x="connsiteX372" y="connsiteY372"/>
              </a:cxn>
              <a:cxn ang="373">
                <a:pos x="connsiteX373" y="connsiteY373"/>
              </a:cxn>
              <a:cxn ang="374">
                <a:pos x="connsiteX374" y="connsiteY374"/>
              </a:cxn>
              <a:cxn ang="375">
                <a:pos x="connsiteX375" y="connsiteY375"/>
              </a:cxn>
              <a:cxn ang="376">
                <a:pos x="connsiteX376" y="connsiteY376"/>
              </a:cxn>
              <a:cxn ang="377">
                <a:pos x="connsiteX377" y="connsiteY377"/>
              </a:cxn>
              <a:cxn ang="378">
                <a:pos x="connsiteX378" y="connsiteY378"/>
              </a:cxn>
              <a:cxn ang="379">
                <a:pos x="connsiteX379" y="connsiteY379"/>
              </a:cxn>
              <a:cxn ang="380">
                <a:pos x="connsiteX380" y="connsiteY380"/>
              </a:cxn>
              <a:cxn ang="381">
                <a:pos x="connsiteX381" y="connsiteY381"/>
              </a:cxn>
              <a:cxn ang="382">
                <a:pos x="connsiteX382" y="connsiteY382"/>
              </a:cxn>
              <a:cxn ang="383">
                <a:pos x="connsiteX383" y="connsiteY383"/>
              </a:cxn>
              <a:cxn ang="384">
                <a:pos x="connsiteX384" y="connsiteY384"/>
              </a:cxn>
              <a:cxn ang="385">
                <a:pos x="connsiteX385" y="connsiteY385"/>
              </a:cxn>
              <a:cxn ang="386">
                <a:pos x="connsiteX386" y="connsiteY386"/>
              </a:cxn>
              <a:cxn ang="387">
                <a:pos x="connsiteX387" y="connsiteY387"/>
              </a:cxn>
              <a:cxn ang="388">
                <a:pos x="connsiteX388" y="connsiteY388"/>
              </a:cxn>
              <a:cxn ang="389">
                <a:pos x="connsiteX389" y="connsiteY389"/>
              </a:cxn>
              <a:cxn ang="390">
                <a:pos x="connsiteX390" y="connsiteY390"/>
              </a:cxn>
              <a:cxn ang="391">
                <a:pos x="connsiteX391" y="connsiteY391"/>
              </a:cxn>
              <a:cxn ang="392">
                <a:pos x="connsiteX392" y="connsiteY392"/>
              </a:cxn>
              <a:cxn ang="393">
                <a:pos x="connsiteX393" y="connsiteY393"/>
              </a:cxn>
              <a:cxn ang="394">
                <a:pos x="connsiteX394" y="connsiteY394"/>
              </a:cxn>
              <a:cxn ang="395">
                <a:pos x="connsiteX395" y="connsiteY395"/>
              </a:cxn>
              <a:cxn ang="396">
                <a:pos x="connsiteX396" y="connsiteY396"/>
              </a:cxn>
              <a:cxn ang="397">
                <a:pos x="connsiteX397" y="connsiteY397"/>
              </a:cxn>
              <a:cxn ang="398">
                <a:pos x="connsiteX398" y="connsiteY398"/>
              </a:cxn>
              <a:cxn ang="399">
                <a:pos x="connsiteX399" y="connsiteY399"/>
              </a:cxn>
              <a:cxn ang="400">
                <a:pos x="connsiteX400" y="connsiteY400"/>
              </a:cxn>
              <a:cxn ang="401">
                <a:pos x="connsiteX401" y="connsiteY401"/>
              </a:cxn>
              <a:cxn ang="402">
                <a:pos x="connsiteX402" y="connsiteY402"/>
              </a:cxn>
              <a:cxn ang="403">
                <a:pos x="connsiteX403" y="connsiteY403"/>
              </a:cxn>
              <a:cxn ang="404">
                <a:pos x="connsiteX404" y="connsiteY404"/>
              </a:cxn>
              <a:cxn ang="405">
                <a:pos x="connsiteX405" y="connsiteY405"/>
              </a:cxn>
              <a:cxn ang="406">
                <a:pos x="connsiteX406" y="connsiteY406"/>
              </a:cxn>
              <a:cxn ang="407">
                <a:pos x="connsiteX407" y="connsiteY407"/>
              </a:cxn>
              <a:cxn ang="408">
                <a:pos x="connsiteX408" y="connsiteY408"/>
              </a:cxn>
              <a:cxn ang="409">
                <a:pos x="connsiteX409" y="connsiteY409"/>
              </a:cxn>
              <a:cxn ang="410">
                <a:pos x="connsiteX410" y="connsiteY410"/>
              </a:cxn>
              <a:cxn ang="411">
                <a:pos x="connsiteX411" y="connsiteY411"/>
              </a:cxn>
              <a:cxn ang="412">
                <a:pos x="connsiteX412" y="connsiteY412"/>
              </a:cxn>
              <a:cxn ang="413">
                <a:pos x="connsiteX413" y="connsiteY413"/>
              </a:cxn>
              <a:cxn ang="414">
                <a:pos x="connsiteX414" y="connsiteY414"/>
              </a:cxn>
              <a:cxn ang="415">
                <a:pos x="connsiteX415" y="connsiteY415"/>
              </a:cxn>
              <a:cxn ang="416">
                <a:pos x="connsiteX416" y="connsiteY416"/>
              </a:cxn>
              <a:cxn ang="417">
                <a:pos x="connsiteX417" y="connsiteY417"/>
              </a:cxn>
              <a:cxn ang="418">
                <a:pos x="connsiteX418" y="connsiteY418"/>
              </a:cxn>
              <a:cxn ang="419">
                <a:pos x="connsiteX419" y="connsiteY419"/>
              </a:cxn>
              <a:cxn ang="420">
                <a:pos x="connsiteX420" y="connsiteY420"/>
              </a:cxn>
              <a:cxn ang="421">
                <a:pos x="connsiteX421" y="connsiteY421"/>
              </a:cxn>
              <a:cxn ang="422">
                <a:pos x="connsiteX422" y="connsiteY422"/>
              </a:cxn>
              <a:cxn ang="423">
                <a:pos x="connsiteX423" y="connsiteY423"/>
              </a:cxn>
              <a:cxn ang="424">
                <a:pos x="connsiteX424" y="connsiteY424"/>
              </a:cxn>
              <a:cxn ang="425">
                <a:pos x="connsiteX425" y="connsiteY425"/>
              </a:cxn>
              <a:cxn ang="426">
                <a:pos x="connsiteX426" y="connsiteY426"/>
              </a:cxn>
              <a:cxn ang="427">
                <a:pos x="connsiteX427" y="connsiteY427"/>
              </a:cxn>
              <a:cxn ang="428">
                <a:pos x="connsiteX428" y="connsiteY428"/>
              </a:cxn>
              <a:cxn ang="429">
                <a:pos x="connsiteX429" y="connsiteY429"/>
              </a:cxn>
              <a:cxn ang="430">
                <a:pos x="connsiteX430" y="connsiteY430"/>
              </a:cxn>
              <a:cxn ang="431">
                <a:pos x="connsiteX431" y="connsiteY431"/>
              </a:cxn>
              <a:cxn ang="432">
                <a:pos x="connsiteX432" y="connsiteY432"/>
              </a:cxn>
              <a:cxn ang="433">
                <a:pos x="connsiteX433" y="connsiteY433"/>
              </a:cxn>
              <a:cxn ang="434">
                <a:pos x="connsiteX434" y="connsiteY434"/>
              </a:cxn>
              <a:cxn ang="435">
                <a:pos x="connsiteX435" y="connsiteY435"/>
              </a:cxn>
              <a:cxn ang="436">
                <a:pos x="connsiteX436" y="connsiteY436"/>
              </a:cxn>
              <a:cxn ang="437">
                <a:pos x="connsiteX437" y="connsiteY437"/>
              </a:cxn>
              <a:cxn ang="438">
                <a:pos x="connsiteX438" y="connsiteY438"/>
              </a:cxn>
              <a:cxn ang="439">
                <a:pos x="connsiteX439" y="connsiteY439"/>
              </a:cxn>
              <a:cxn ang="440">
                <a:pos x="connsiteX440" y="connsiteY440"/>
              </a:cxn>
              <a:cxn ang="441">
                <a:pos x="connsiteX441" y="connsiteY441"/>
              </a:cxn>
              <a:cxn ang="442">
                <a:pos x="connsiteX442" y="connsiteY442"/>
              </a:cxn>
              <a:cxn ang="443">
                <a:pos x="connsiteX443" y="connsiteY443"/>
              </a:cxn>
              <a:cxn ang="444">
                <a:pos x="connsiteX444" y="connsiteY444"/>
              </a:cxn>
              <a:cxn ang="445">
                <a:pos x="connsiteX445" y="connsiteY445"/>
              </a:cxn>
              <a:cxn ang="446">
                <a:pos x="connsiteX446" y="connsiteY446"/>
              </a:cxn>
              <a:cxn ang="447">
                <a:pos x="connsiteX447" y="connsiteY447"/>
              </a:cxn>
              <a:cxn ang="448">
                <a:pos x="connsiteX448" y="connsiteY448"/>
              </a:cxn>
              <a:cxn ang="449">
                <a:pos x="connsiteX449" y="connsiteY449"/>
              </a:cxn>
              <a:cxn ang="450">
                <a:pos x="connsiteX450" y="connsiteY450"/>
              </a:cxn>
              <a:cxn ang="451">
                <a:pos x="connsiteX451" y="connsiteY451"/>
              </a:cxn>
              <a:cxn ang="452">
                <a:pos x="connsiteX452" y="connsiteY452"/>
              </a:cxn>
              <a:cxn ang="453">
                <a:pos x="connsiteX453" y="connsiteY453"/>
              </a:cxn>
              <a:cxn ang="454">
                <a:pos x="connsiteX454" y="connsiteY454"/>
              </a:cxn>
              <a:cxn ang="455">
                <a:pos x="connsiteX455" y="connsiteY455"/>
              </a:cxn>
              <a:cxn ang="456">
                <a:pos x="connsiteX456" y="connsiteY456"/>
              </a:cxn>
              <a:cxn ang="457">
                <a:pos x="connsiteX457" y="connsiteY457"/>
              </a:cxn>
              <a:cxn ang="458">
                <a:pos x="connsiteX458" y="connsiteY458"/>
              </a:cxn>
              <a:cxn ang="459">
                <a:pos x="connsiteX459" y="connsiteY459"/>
              </a:cxn>
              <a:cxn ang="460">
                <a:pos x="connsiteX460" y="connsiteY460"/>
              </a:cxn>
              <a:cxn ang="461">
                <a:pos x="connsiteX461" y="connsiteY461"/>
              </a:cxn>
              <a:cxn ang="462">
                <a:pos x="connsiteX462" y="connsiteY462"/>
              </a:cxn>
              <a:cxn ang="463">
                <a:pos x="connsiteX463" y="connsiteY463"/>
              </a:cxn>
              <a:cxn ang="464">
                <a:pos x="connsiteX464" y="connsiteY464"/>
              </a:cxn>
              <a:cxn ang="465">
                <a:pos x="connsiteX465" y="connsiteY465"/>
              </a:cxn>
              <a:cxn ang="466">
                <a:pos x="connsiteX466" y="connsiteY466"/>
              </a:cxn>
              <a:cxn ang="467">
                <a:pos x="connsiteX467" y="connsiteY467"/>
              </a:cxn>
              <a:cxn ang="468">
                <a:pos x="connsiteX468" y="connsiteY468"/>
              </a:cxn>
              <a:cxn ang="469">
                <a:pos x="connsiteX469" y="connsiteY469"/>
              </a:cxn>
              <a:cxn ang="470">
                <a:pos x="connsiteX470" y="connsiteY470"/>
              </a:cxn>
              <a:cxn ang="471">
                <a:pos x="connsiteX471" y="connsiteY471"/>
              </a:cxn>
              <a:cxn ang="472">
                <a:pos x="connsiteX472" y="connsiteY472"/>
              </a:cxn>
              <a:cxn ang="473">
                <a:pos x="connsiteX473" y="connsiteY473"/>
              </a:cxn>
              <a:cxn ang="474">
                <a:pos x="connsiteX474" y="connsiteY474"/>
              </a:cxn>
              <a:cxn ang="475">
                <a:pos x="connsiteX475" y="connsiteY475"/>
              </a:cxn>
              <a:cxn ang="476">
                <a:pos x="connsiteX476" y="connsiteY476"/>
              </a:cxn>
              <a:cxn ang="477">
                <a:pos x="connsiteX477" y="connsiteY477"/>
              </a:cxn>
              <a:cxn ang="478">
                <a:pos x="connsiteX478" y="connsiteY478"/>
              </a:cxn>
              <a:cxn ang="479">
                <a:pos x="connsiteX479" y="connsiteY479"/>
              </a:cxn>
              <a:cxn ang="480">
                <a:pos x="connsiteX480" y="connsiteY480"/>
              </a:cxn>
              <a:cxn ang="481">
                <a:pos x="connsiteX481" y="connsiteY481"/>
              </a:cxn>
              <a:cxn ang="482">
                <a:pos x="connsiteX482" y="connsiteY482"/>
              </a:cxn>
              <a:cxn ang="483">
                <a:pos x="connsiteX483" y="connsiteY483"/>
              </a:cxn>
              <a:cxn ang="484">
                <a:pos x="connsiteX484" y="connsiteY484"/>
              </a:cxn>
              <a:cxn ang="485">
                <a:pos x="connsiteX485" y="connsiteY485"/>
              </a:cxn>
              <a:cxn ang="486">
                <a:pos x="connsiteX486" y="connsiteY486"/>
              </a:cxn>
              <a:cxn ang="487">
                <a:pos x="connsiteX487" y="connsiteY487"/>
              </a:cxn>
              <a:cxn ang="488">
                <a:pos x="connsiteX488" y="connsiteY488"/>
              </a:cxn>
              <a:cxn ang="489">
                <a:pos x="connsiteX489" y="connsiteY489"/>
              </a:cxn>
              <a:cxn ang="490">
                <a:pos x="connsiteX490" y="connsiteY490"/>
              </a:cxn>
              <a:cxn ang="491">
                <a:pos x="connsiteX491" y="connsiteY491"/>
              </a:cxn>
              <a:cxn ang="492">
                <a:pos x="connsiteX492" y="connsiteY492"/>
              </a:cxn>
              <a:cxn ang="493">
                <a:pos x="connsiteX493" y="connsiteY493"/>
              </a:cxn>
              <a:cxn ang="494">
                <a:pos x="connsiteX494" y="connsiteY494"/>
              </a:cxn>
              <a:cxn ang="495">
                <a:pos x="connsiteX495" y="connsiteY495"/>
              </a:cxn>
              <a:cxn ang="496">
                <a:pos x="connsiteX496" y="connsiteY496"/>
              </a:cxn>
              <a:cxn ang="497">
                <a:pos x="connsiteX497" y="connsiteY497"/>
              </a:cxn>
              <a:cxn ang="498">
                <a:pos x="connsiteX498" y="connsiteY498"/>
              </a:cxn>
              <a:cxn ang="499">
                <a:pos x="connsiteX499" y="connsiteY499"/>
              </a:cxn>
              <a:cxn ang="500">
                <a:pos x="connsiteX500" y="connsiteY500"/>
              </a:cxn>
              <a:cxn ang="501">
                <a:pos x="connsiteX501" y="connsiteY501"/>
              </a:cxn>
              <a:cxn ang="502">
                <a:pos x="connsiteX502" y="connsiteY502"/>
              </a:cxn>
              <a:cxn ang="503">
                <a:pos x="connsiteX503" y="connsiteY503"/>
              </a:cxn>
              <a:cxn ang="504">
                <a:pos x="connsiteX504" y="connsiteY504"/>
              </a:cxn>
              <a:cxn ang="505">
                <a:pos x="connsiteX505" y="connsiteY505"/>
              </a:cxn>
              <a:cxn ang="506">
                <a:pos x="connsiteX506" y="connsiteY506"/>
              </a:cxn>
              <a:cxn ang="507">
                <a:pos x="connsiteX507" y="connsiteY507"/>
              </a:cxn>
              <a:cxn ang="508">
                <a:pos x="connsiteX508" y="connsiteY508"/>
              </a:cxn>
              <a:cxn ang="509">
                <a:pos x="connsiteX509" y="connsiteY509"/>
              </a:cxn>
              <a:cxn ang="510">
                <a:pos x="connsiteX510" y="connsiteY510"/>
              </a:cxn>
              <a:cxn ang="511">
                <a:pos x="connsiteX511" y="connsiteY511"/>
              </a:cxn>
              <a:cxn ang="512">
                <a:pos x="connsiteX512" y="connsiteY512"/>
              </a:cxn>
              <a:cxn ang="513">
                <a:pos x="connsiteX513" y="connsiteY513"/>
              </a:cxn>
              <a:cxn ang="514">
                <a:pos x="connsiteX514" y="connsiteY514"/>
              </a:cxn>
              <a:cxn ang="515">
                <a:pos x="connsiteX515" y="connsiteY515"/>
              </a:cxn>
              <a:cxn ang="516">
                <a:pos x="connsiteX516" y="connsiteY516"/>
              </a:cxn>
              <a:cxn ang="517">
                <a:pos x="connsiteX517" y="connsiteY517"/>
              </a:cxn>
              <a:cxn ang="518">
                <a:pos x="connsiteX518" y="connsiteY518"/>
              </a:cxn>
              <a:cxn ang="519">
                <a:pos x="connsiteX519" y="connsiteY519"/>
              </a:cxn>
              <a:cxn ang="520">
                <a:pos x="connsiteX520" y="connsiteY520"/>
              </a:cxn>
              <a:cxn ang="521">
                <a:pos x="connsiteX521" y="connsiteY521"/>
              </a:cxn>
              <a:cxn ang="522">
                <a:pos x="connsiteX522" y="connsiteY522"/>
              </a:cxn>
              <a:cxn ang="523">
                <a:pos x="connsiteX523" y="connsiteY523"/>
              </a:cxn>
              <a:cxn ang="524">
                <a:pos x="connsiteX524" y="connsiteY524"/>
              </a:cxn>
              <a:cxn ang="525">
                <a:pos x="connsiteX525" y="connsiteY525"/>
              </a:cxn>
              <a:cxn ang="526">
                <a:pos x="connsiteX526" y="connsiteY526"/>
              </a:cxn>
              <a:cxn ang="527">
                <a:pos x="connsiteX527" y="connsiteY527"/>
              </a:cxn>
              <a:cxn ang="528">
                <a:pos x="connsiteX528" y="connsiteY528"/>
              </a:cxn>
              <a:cxn ang="529">
                <a:pos x="connsiteX529" y="connsiteY529"/>
              </a:cxn>
              <a:cxn ang="530">
                <a:pos x="connsiteX530" y="connsiteY530"/>
              </a:cxn>
              <a:cxn ang="531">
                <a:pos x="connsiteX531" y="connsiteY531"/>
              </a:cxn>
              <a:cxn ang="532">
                <a:pos x="connsiteX532" y="connsiteY532"/>
              </a:cxn>
              <a:cxn ang="533">
                <a:pos x="connsiteX533" y="connsiteY533"/>
              </a:cxn>
              <a:cxn ang="534">
                <a:pos x="connsiteX534" y="connsiteY534"/>
              </a:cxn>
              <a:cxn ang="535">
                <a:pos x="connsiteX535" y="connsiteY535"/>
              </a:cxn>
              <a:cxn ang="536">
                <a:pos x="connsiteX536" y="connsiteY536"/>
              </a:cxn>
              <a:cxn ang="537">
                <a:pos x="connsiteX537" y="connsiteY537"/>
              </a:cxn>
              <a:cxn ang="538">
                <a:pos x="connsiteX538" y="connsiteY538"/>
              </a:cxn>
              <a:cxn ang="539">
                <a:pos x="connsiteX539" y="connsiteY539"/>
              </a:cxn>
              <a:cxn ang="540">
                <a:pos x="connsiteX540" y="connsiteY540"/>
              </a:cxn>
              <a:cxn ang="541">
                <a:pos x="connsiteX541" y="connsiteY541"/>
              </a:cxn>
              <a:cxn ang="542">
                <a:pos x="connsiteX542" y="connsiteY542"/>
              </a:cxn>
              <a:cxn ang="543">
                <a:pos x="connsiteX543" y="connsiteY543"/>
              </a:cxn>
              <a:cxn ang="544">
                <a:pos x="connsiteX544" y="connsiteY544"/>
              </a:cxn>
              <a:cxn ang="545">
                <a:pos x="connsiteX545" y="connsiteY545"/>
              </a:cxn>
              <a:cxn ang="546">
                <a:pos x="connsiteX546" y="connsiteY546"/>
              </a:cxn>
              <a:cxn ang="547">
                <a:pos x="connsiteX547" y="connsiteY547"/>
              </a:cxn>
              <a:cxn ang="548">
                <a:pos x="connsiteX548" y="connsiteY548"/>
              </a:cxn>
              <a:cxn ang="549">
                <a:pos x="connsiteX549" y="connsiteY549"/>
              </a:cxn>
              <a:cxn ang="550">
                <a:pos x="connsiteX550" y="connsiteY550"/>
              </a:cxn>
              <a:cxn ang="551">
                <a:pos x="connsiteX551" y="connsiteY551"/>
              </a:cxn>
              <a:cxn ang="552">
                <a:pos x="connsiteX552" y="connsiteY552"/>
              </a:cxn>
              <a:cxn ang="553">
                <a:pos x="connsiteX553" y="connsiteY553"/>
              </a:cxn>
              <a:cxn ang="554">
                <a:pos x="connsiteX554" y="connsiteY554"/>
              </a:cxn>
              <a:cxn ang="555">
                <a:pos x="connsiteX555" y="connsiteY555"/>
              </a:cxn>
              <a:cxn ang="556">
                <a:pos x="connsiteX556" y="connsiteY556"/>
              </a:cxn>
              <a:cxn ang="557">
                <a:pos x="connsiteX557" y="connsiteY557"/>
              </a:cxn>
              <a:cxn ang="558">
                <a:pos x="connsiteX558" y="connsiteY558"/>
              </a:cxn>
              <a:cxn ang="559">
                <a:pos x="connsiteX559" y="connsiteY559"/>
              </a:cxn>
              <a:cxn ang="560">
                <a:pos x="connsiteX560" y="connsiteY560"/>
              </a:cxn>
              <a:cxn ang="561">
                <a:pos x="connsiteX561" y="connsiteY561"/>
              </a:cxn>
              <a:cxn ang="562">
                <a:pos x="connsiteX562" y="connsiteY562"/>
              </a:cxn>
              <a:cxn ang="563">
                <a:pos x="connsiteX563" y="connsiteY563"/>
              </a:cxn>
              <a:cxn ang="564">
                <a:pos x="connsiteX564" y="connsiteY564"/>
              </a:cxn>
              <a:cxn ang="565">
                <a:pos x="connsiteX565" y="connsiteY565"/>
              </a:cxn>
              <a:cxn ang="566">
                <a:pos x="connsiteX566" y="connsiteY566"/>
              </a:cxn>
              <a:cxn ang="567">
                <a:pos x="connsiteX567" y="connsiteY567"/>
              </a:cxn>
              <a:cxn ang="568">
                <a:pos x="connsiteX568" y="connsiteY568"/>
              </a:cxn>
              <a:cxn ang="569">
                <a:pos x="connsiteX569" y="connsiteY569"/>
              </a:cxn>
              <a:cxn ang="570">
                <a:pos x="connsiteX570" y="connsiteY570"/>
              </a:cxn>
              <a:cxn ang="571">
                <a:pos x="connsiteX571" y="connsiteY571"/>
              </a:cxn>
              <a:cxn ang="572">
                <a:pos x="connsiteX572" y="connsiteY572"/>
              </a:cxn>
              <a:cxn ang="573">
                <a:pos x="connsiteX573" y="connsiteY573"/>
              </a:cxn>
              <a:cxn ang="574">
                <a:pos x="connsiteX574" y="connsiteY574"/>
              </a:cxn>
              <a:cxn ang="575">
                <a:pos x="connsiteX575" y="connsiteY575"/>
              </a:cxn>
              <a:cxn ang="576">
                <a:pos x="connsiteX576" y="connsiteY576"/>
              </a:cxn>
              <a:cxn ang="577">
                <a:pos x="connsiteX577" y="connsiteY577"/>
              </a:cxn>
              <a:cxn ang="578">
                <a:pos x="connsiteX578" y="connsiteY578"/>
              </a:cxn>
              <a:cxn ang="579">
                <a:pos x="connsiteX579" y="connsiteY579"/>
              </a:cxn>
              <a:cxn ang="580">
                <a:pos x="connsiteX580" y="connsiteY580"/>
              </a:cxn>
              <a:cxn ang="581">
                <a:pos x="connsiteX581" y="connsiteY581"/>
              </a:cxn>
              <a:cxn ang="582">
                <a:pos x="connsiteX582" y="connsiteY582"/>
              </a:cxn>
              <a:cxn ang="583">
                <a:pos x="connsiteX583" y="connsiteY583"/>
              </a:cxn>
              <a:cxn ang="584">
                <a:pos x="connsiteX584" y="connsiteY584"/>
              </a:cxn>
              <a:cxn ang="585">
                <a:pos x="connsiteX585" y="connsiteY585"/>
              </a:cxn>
              <a:cxn ang="586">
                <a:pos x="connsiteX586" y="connsiteY586"/>
              </a:cxn>
              <a:cxn ang="587">
                <a:pos x="connsiteX587" y="connsiteY587"/>
              </a:cxn>
              <a:cxn ang="588">
                <a:pos x="connsiteX588" y="connsiteY588"/>
              </a:cxn>
              <a:cxn ang="589">
                <a:pos x="connsiteX589" y="connsiteY589"/>
              </a:cxn>
              <a:cxn ang="590">
                <a:pos x="connsiteX590" y="connsiteY590"/>
              </a:cxn>
              <a:cxn ang="591">
                <a:pos x="connsiteX591" y="connsiteY591"/>
              </a:cxn>
              <a:cxn ang="592">
                <a:pos x="connsiteX592" y="connsiteY592"/>
              </a:cxn>
              <a:cxn ang="593">
                <a:pos x="connsiteX593" y="connsiteY593"/>
              </a:cxn>
              <a:cxn ang="594">
                <a:pos x="connsiteX594" y="connsiteY594"/>
              </a:cxn>
              <a:cxn ang="595">
                <a:pos x="connsiteX595" y="connsiteY595"/>
              </a:cxn>
              <a:cxn ang="596">
                <a:pos x="connsiteX596" y="connsiteY596"/>
              </a:cxn>
              <a:cxn ang="597">
                <a:pos x="connsiteX597" y="connsiteY597"/>
              </a:cxn>
              <a:cxn ang="598">
                <a:pos x="connsiteX598" y="connsiteY598"/>
              </a:cxn>
              <a:cxn ang="599">
                <a:pos x="connsiteX599" y="connsiteY599"/>
              </a:cxn>
              <a:cxn ang="600">
                <a:pos x="connsiteX600" y="connsiteY600"/>
              </a:cxn>
              <a:cxn ang="601">
                <a:pos x="connsiteX601" y="connsiteY601"/>
              </a:cxn>
              <a:cxn ang="602">
                <a:pos x="connsiteX602" y="connsiteY602"/>
              </a:cxn>
              <a:cxn ang="603">
                <a:pos x="connsiteX603" y="connsiteY603"/>
              </a:cxn>
              <a:cxn ang="604">
                <a:pos x="connsiteX604" y="connsiteY604"/>
              </a:cxn>
              <a:cxn ang="605">
                <a:pos x="connsiteX605" y="connsiteY605"/>
              </a:cxn>
              <a:cxn ang="606">
                <a:pos x="connsiteX606" y="connsiteY606"/>
              </a:cxn>
              <a:cxn ang="607">
                <a:pos x="connsiteX607" y="connsiteY607"/>
              </a:cxn>
              <a:cxn ang="608">
                <a:pos x="connsiteX608" y="connsiteY608"/>
              </a:cxn>
              <a:cxn ang="609">
                <a:pos x="connsiteX609" y="connsiteY609"/>
              </a:cxn>
              <a:cxn ang="610">
                <a:pos x="connsiteX610" y="connsiteY610"/>
              </a:cxn>
              <a:cxn ang="611">
                <a:pos x="connsiteX611" y="connsiteY611"/>
              </a:cxn>
              <a:cxn ang="612">
                <a:pos x="connsiteX612" y="connsiteY612"/>
              </a:cxn>
              <a:cxn ang="613">
                <a:pos x="connsiteX613" y="connsiteY613"/>
              </a:cxn>
              <a:cxn ang="614">
                <a:pos x="connsiteX614" y="connsiteY614"/>
              </a:cxn>
              <a:cxn ang="615">
                <a:pos x="connsiteX615" y="connsiteY615"/>
              </a:cxn>
              <a:cxn ang="616">
                <a:pos x="connsiteX616" y="connsiteY616"/>
              </a:cxn>
              <a:cxn ang="617">
                <a:pos x="connsiteX617" y="connsiteY617"/>
              </a:cxn>
              <a:cxn ang="618">
                <a:pos x="connsiteX618" y="connsiteY618"/>
              </a:cxn>
              <a:cxn ang="619">
                <a:pos x="connsiteX619" y="connsiteY619"/>
              </a:cxn>
              <a:cxn ang="620">
                <a:pos x="connsiteX620" y="connsiteY620"/>
              </a:cxn>
              <a:cxn ang="621">
                <a:pos x="connsiteX621" y="connsiteY621"/>
              </a:cxn>
              <a:cxn ang="622">
                <a:pos x="connsiteX622" y="connsiteY622"/>
              </a:cxn>
              <a:cxn ang="623">
                <a:pos x="connsiteX623" y="connsiteY623"/>
              </a:cxn>
              <a:cxn ang="624">
                <a:pos x="connsiteX624" y="connsiteY624"/>
              </a:cxn>
              <a:cxn ang="625">
                <a:pos x="connsiteX625" y="connsiteY625"/>
              </a:cxn>
              <a:cxn ang="626">
                <a:pos x="connsiteX626" y="connsiteY626"/>
              </a:cxn>
              <a:cxn ang="627">
                <a:pos x="connsiteX627" y="connsiteY627"/>
              </a:cxn>
              <a:cxn ang="628">
                <a:pos x="connsiteX628" y="connsiteY628"/>
              </a:cxn>
              <a:cxn ang="629">
                <a:pos x="connsiteX629" y="connsiteY629"/>
              </a:cxn>
              <a:cxn ang="630">
                <a:pos x="connsiteX630" y="connsiteY630"/>
              </a:cxn>
              <a:cxn ang="631">
                <a:pos x="connsiteX631" y="connsiteY631"/>
              </a:cxn>
              <a:cxn ang="632">
                <a:pos x="connsiteX632" y="connsiteY632"/>
              </a:cxn>
              <a:cxn ang="633">
                <a:pos x="connsiteX633" y="connsiteY633"/>
              </a:cxn>
              <a:cxn ang="634">
                <a:pos x="connsiteX634" y="connsiteY634"/>
              </a:cxn>
              <a:cxn ang="635">
                <a:pos x="connsiteX635" y="connsiteY635"/>
              </a:cxn>
              <a:cxn ang="636">
                <a:pos x="connsiteX636" y="connsiteY636"/>
              </a:cxn>
              <a:cxn ang="637">
                <a:pos x="connsiteX637" y="connsiteY637"/>
              </a:cxn>
              <a:cxn ang="638">
                <a:pos x="connsiteX638" y="connsiteY638"/>
              </a:cxn>
              <a:cxn ang="639">
                <a:pos x="connsiteX639" y="connsiteY639"/>
              </a:cxn>
              <a:cxn ang="640">
                <a:pos x="connsiteX640" y="connsiteY640"/>
              </a:cxn>
              <a:cxn ang="641">
                <a:pos x="connsiteX641" y="connsiteY641"/>
              </a:cxn>
              <a:cxn ang="642">
                <a:pos x="connsiteX642" y="connsiteY642"/>
              </a:cxn>
              <a:cxn ang="643">
                <a:pos x="connsiteX643" y="connsiteY643"/>
              </a:cxn>
              <a:cxn ang="644">
                <a:pos x="connsiteX644" y="connsiteY644"/>
              </a:cxn>
              <a:cxn ang="645">
                <a:pos x="connsiteX645" y="connsiteY645"/>
              </a:cxn>
              <a:cxn ang="646">
                <a:pos x="connsiteX646" y="connsiteY646"/>
              </a:cxn>
              <a:cxn ang="647">
                <a:pos x="connsiteX647" y="connsiteY647"/>
              </a:cxn>
              <a:cxn ang="648">
                <a:pos x="connsiteX648" y="connsiteY648"/>
              </a:cxn>
              <a:cxn ang="649">
                <a:pos x="connsiteX649" y="connsiteY649"/>
              </a:cxn>
              <a:cxn ang="650">
                <a:pos x="connsiteX650" y="connsiteY650"/>
              </a:cxn>
              <a:cxn ang="651">
                <a:pos x="connsiteX651" y="connsiteY651"/>
              </a:cxn>
              <a:cxn ang="652">
                <a:pos x="connsiteX652" y="connsiteY652"/>
              </a:cxn>
              <a:cxn ang="653">
                <a:pos x="connsiteX653" y="connsiteY653"/>
              </a:cxn>
              <a:cxn ang="654">
                <a:pos x="connsiteX654" y="connsiteY654"/>
              </a:cxn>
              <a:cxn ang="655">
                <a:pos x="connsiteX655" y="connsiteY655"/>
              </a:cxn>
              <a:cxn ang="656">
                <a:pos x="connsiteX656" y="connsiteY656"/>
              </a:cxn>
              <a:cxn ang="657">
                <a:pos x="connsiteX657" y="connsiteY657"/>
              </a:cxn>
              <a:cxn ang="658">
                <a:pos x="connsiteX658" y="connsiteY658"/>
              </a:cxn>
              <a:cxn ang="659">
                <a:pos x="connsiteX659" y="connsiteY659"/>
              </a:cxn>
              <a:cxn ang="660">
                <a:pos x="connsiteX660" y="connsiteY660"/>
              </a:cxn>
              <a:cxn ang="661">
                <a:pos x="connsiteX661" y="connsiteY661"/>
              </a:cxn>
              <a:cxn ang="662">
                <a:pos x="connsiteX662" y="connsiteY662"/>
              </a:cxn>
              <a:cxn ang="663">
                <a:pos x="connsiteX663" y="connsiteY663"/>
              </a:cxn>
              <a:cxn ang="664">
                <a:pos x="connsiteX664" y="connsiteY664"/>
              </a:cxn>
              <a:cxn ang="665">
                <a:pos x="connsiteX665" y="connsiteY665"/>
              </a:cxn>
              <a:cxn ang="666">
                <a:pos x="connsiteX666" y="connsiteY666"/>
              </a:cxn>
              <a:cxn ang="667">
                <a:pos x="connsiteX667" y="connsiteY667"/>
              </a:cxn>
              <a:cxn ang="668">
                <a:pos x="connsiteX668" y="connsiteY668"/>
              </a:cxn>
              <a:cxn ang="669">
                <a:pos x="connsiteX669" y="connsiteY669"/>
              </a:cxn>
              <a:cxn ang="670">
                <a:pos x="connsiteX670" y="connsiteY670"/>
              </a:cxn>
              <a:cxn ang="671">
                <a:pos x="connsiteX671" y="connsiteY671"/>
              </a:cxn>
              <a:cxn ang="672">
                <a:pos x="connsiteX672" y="connsiteY672"/>
              </a:cxn>
              <a:cxn ang="673">
                <a:pos x="connsiteX673" y="connsiteY673"/>
              </a:cxn>
              <a:cxn ang="674">
                <a:pos x="connsiteX674" y="connsiteY674"/>
              </a:cxn>
              <a:cxn ang="675">
                <a:pos x="connsiteX675" y="connsiteY675"/>
              </a:cxn>
              <a:cxn ang="676">
                <a:pos x="connsiteX676" y="connsiteY676"/>
              </a:cxn>
              <a:cxn ang="677">
                <a:pos x="connsiteX677" y="connsiteY677"/>
              </a:cxn>
              <a:cxn ang="678">
                <a:pos x="connsiteX678" y="connsiteY678"/>
              </a:cxn>
              <a:cxn ang="679">
                <a:pos x="connsiteX679" y="connsiteY679"/>
              </a:cxn>
              <a:cxn ang="680">
                <a:pos x="connsiteX680" y="connsiteY680"/>
              </a:cxn>
              <a:cxn ang="681">
                <a:pos x="connsiteX681" y="connsiteY681"/>
              </a:cxn>
              <a:cxn ang="682">
                <a:pos x="connsiteX682" y="connsiteY682"/>
              </a:cxn>
              <a:cxn ang="683">
                <a:pos x="connsiteX683" y="connsiteY683"/>
              </a:cxn>
              <a:cxn ang="684">
                <a:pos x="connsiteX684" y="connsiteY684"/>
              </a:cxn>
              <a:cxn ang="685">
                <a:pos x="connsiteX685" y="connsiteY685"/>
              </a:cxn>
              <a:cxn ang="686">
                <a:pos x="connsiteX686" y="connsiteY686"/>
              </a:cxn>
              <a:cxn ang="687">
                <a:pos x="connsiteX687" y="connsiteY687"/>
              </a:cxn>
              <a:cxn ang="688">
                <a:pos x="connsiteX688" y="connsiteY688"/>
              </a:cxn>
              <a:cxn ang="689">
                <a:pos x="connsiteX689" y="connsiteY689"/>
              </a:cxn>
              <a:cxn ang="690">
                <a:pos x="connsiteX690" y="connsiteY690"/>
              </a:cxn>
              <a:cxn ang="691">
                <a:pos x="connsiteX691" y="connsiteY691"/>
              </a:cxn>
              <a:cxn ang="692">
                <a:pos x="connsiteX692" y="connsiteY692"/>
              </a:cxn>
              <a:cxn ang="693">
                <a:pos x="connsiteX693" y="connsiteY693"/>
              </a:cxn>
              <a:cxn ang="694">
                <a:pos x="connsiteX694" y="connsiteY694"/>
              </a:cxn>
              <a:cxn ang="695">
                <a:pos x="connsiteX695" y="connsiteY695"/>
              </a:cxn>
              <a:cxn ang="696">
                <a:pos x="connsiteX696" y="connsiteY696"/>
              </a:cxn>
              <a:cxn ang="697">
                <a:pos x="connsiteX697" y="connsiteY697"/>
              </a:cxn>
              <a:cxn ang="698">
                <a:pos x="connsiteX698" y="connsiteY698"/>
              </a:cxn>
              <a:cxn ang="699">
                <a:pos x="connsiteX699" y="connsiteY699"/>
              </a:cxn>
              <a:cxn ang="700">
                <a:pos x="connsiteX700" y="connsiteY700"/>
              </a:cxn>
              <a:cxn ang="701">
                <a:pos x="connsiteX701" y="connsiteY701"/>
              </a:cxn>
              <a:cxn ang="702">
                <a:pos x="connsiteX702" y="connsiteY702"/>
              </a:cxn>
              <a:cxn ang="703">
                <a:pos x="connsiteX703" y="connsiteY703"/>
              </a:cxn>
              <a:cxn ang="704">
                <a:pos x="connsiteX704" y="connsiteY704"/>
              </a:cxn>
              <a:cxn ang="705">
                <a:pos x="connsiteX705" y="connsiteY705"/>
              </a:cxn>
              <a:cxn ang="706">
                <a:pos x="connsiteX706" y="connsiteY706"/>
              </a:cxn>
              <a:cxn ang="707">
                <a:pos x="connsiteX707" y="connsiteY707"/>
              </a:cxn>
              <a:cxn ang="708">
                <a:pos x="connsiteX708" y="connsiteY708"/>
              </a:cxn>
              <a:cxn ang="709">
                <a:pos x="connsiteX709" y="connsiteY709"/>
              </a:cxn>
              <a:cxn ang="710">
                <a:pos x="connsiteX710" y="connsiteY710"/>
              </a:cxn>
              <a:cxn ang="711">
                <a:pos x="connsiteX711" y="connsiteY711"/>
              </a:cxn>
              <a:cxn ang="712">
                <a:pos x="connsiteX712" y="connsiteY712"/>
              </a:cxn>
              <a:cxn ang="713">
                <a:pos x="connsiteX713" y="connsiteY713"/>
              </a:cxn>
              <a:cxn ang="714">
                <a:pos x="connsiteX714" y="connsiteY714"/>
              </a:cxn>
              <a:cxn ang="715">
                <a:pos x="connsiteX715" y="connsiteY715"/>
              </a:cxn>
              <a:cxn ang="716">
                <a:pos x="connsiteX716" y="connsiteY716"/>
              </a:cxn>
              <a:cxn ang="717">
                <a:pos x="connsiteX717" y="connsiteY717"/>
              </a:cxn>
              <a:cxn ang="718">
                <a:pos x="connsiteX718" y="connsiteY718"/>
              </a:cxn>
              <a:cxn ang="719">
                <a:pos x="connsiteX719" y="connsiteY719"/>
              </a:cxn>
              <a:cxn ang="720">
                <a:pos x="connsiteX720" y="connsiteY720"/>
              </a:cxn>
              <a:cxn ang="721">
                <a:pos x="connsiteX721" y="connsiteY721"/>
              </a:cxn>
              <a:cxn ang="722">
                <a:pos x="connsiteX722" y="connsiteY722"/>
              </a:cxn>
              <a:cxn ang="723">
                <a:pos x="connsiteX723" y="connsiteY723"/>
              </a:cxn>
              <a:cxn ang="724">
                <a:pos x="connsiteX724" y="connsiteY724"/>
              </a:cxn>
              <a:cxn ang="725">
                <a:pos x="connsiteX725" y="connsiteY725"/>
              </a:cxn>
              <a:cxn ang="726">
                <a:pos x="connsiteX726" y="connsiteY726"/>
              </a:cxn>
              <a:cxn ang="727">
                <a:pos x="connsiteX727" y="connsiteY727"/>
              </a:cxn>
              <a:cxn ang="728">
                <a:pos x="connsiteX728" y="connsiteY728"/>
              </a:cxn>
              <a:cxn ang="729">
                <a:pos x="connsiteX729" y="connsiteY729"/>
              </a:cxn>
              <a:cxn ang="730">
                <a:pos x="connsiteX730" y="connsiteY730"/>
              </a:cxn>
              <a:cxn ang="731">
                <a:pos x="connsiteX731" y="connsiteY731"/>
              </a:cxn>
              <a:cxn ang="732">
                <a:pos x="connsiteX732" y="connsiteY732"/>
              </a:cxn>
              <a:cxn ang="733">
                <a:pos x="connsiteX733" y="connsiteY733"/>
              </a:cxn>
              <a:cxn ang="734">
                <a:pos x="connsiteX734" y="connsiteY734"/>
              </a:cxn>
              <a:cxn ang="735">
                <a:pos x="connsiteX735" y="connsiteY735"/>
              </a:cxn>
              <a:cxn ang="736">
                <a:pos x="connsiteX736" y="connsiteY736"/>
              </a:cxn>
              <a:cxn ang="737">
                <a:pos x="connsiteX737" y="connsiteY737"/>
              </a:cxn>
              <a:cxn ang="738">
                <a:pos x="connsiteX738" y="connsiteY738"/>
              </a:cxn>
              <a:cxn ang="739">
                <a:pos x="connsiteX739" y="connsiteY739"/>
              </a:cxn>
              <a:cxn ang="740">
                <a:pos x="connsiteX740" y="connsiteY740"/>
              </a:cxn>
              <a:cxn ang="741">
                <a:pos x="connsiteX741" y="connsiteY741"/>
              </a:cxn>
              <a:cxn ang="742">
                <a:pos x="connsiteX742" y="connsiteY742"/>
              </a:cxn>
              <a:cxn ang="743">
                <a:pos x="connsiteX743" y="connsiteY743"/>
              </a:cxn>
              <a:cxn ang="744">
                <a:pos x="connsiteX744" y="connsiteY744"/>
              </a:cxn>
              <a:cxn ang="745">
                <a:pos x="connsiteX745" y="connsiteY745"/>
              </a:cxn>
              <a:cxn ang="746">
                <a:pos x="connsiteX746" y="connsiteY746"/>
              </a:cxn>
              <a:cxn ang="747">
                <a:pos x="connsiteX747" y="connsiteY747"/>
              </a:cxn>
              <a:cxn ang="748">
                <a:pos x="connsiteX748" y="connsiteY748"/>
              </a:cxn>
              <a:cxn ang="749">
                <a:pos x="connsiteX749" y="connsiteY749"/>
              </a:cxn>
              <a:cxn ang="750">
                <a:pos x="connsiteX750" y="connsiteY750"/>
              </a:cxn>
              <a:cxn ang="751">
                <a:pos x="connsiteX751" y="connsiteY751"/>
              </a:cxn>
              <a:cxn ang="752">
                <a:pos x="connsiteX752" y="connsiteY752"/>
              </a:cxn>
              <a:cxn ang="753">
                <a:pos x="connsiteX753" y="connsiteY753"/>
              </a:cxn>
              <a:cxn ang="754">
                <a:pos x="connsiteX754" y="connsiteY754"/>
              </a:cxn>
              <a:cxn ang="755">
                <a:pos x="connsiteX755" y="connsiteY755"/>
              </a:cxn>
              <a:cxn ang="756">
                <a:pos x="connsiteX756" y="connsiteY756"/>
              </a:cxn>
              <a:cxn ang="757">
                <a:pos x="connsiteX757" y="connsiteY757"/>
              </a:cxn>
              <a:cxn ang="758">
                <a:pos x="connsiteX758" y="connsiteY758"/>
              </a:cxn>
              <a:cxn ang="759">
                <a:pos x="connsiteX759" y="connsiteY759"/>
              </a:cxn>
              <a:cxn ang="760">
                <a:pos x="connsiteX760" y="connsiteY760"/>
              </a:cxn>
              <a:cxn ang="761">
                <a:pos x="connsiteX761" y="connsiteY761"/>
              </a:cxn>
              <a:cxn ang="762">
                <a:pos x="connsiteX762" y="connsiteY762"/>
              </a:cxn>
              <a:cxn ang="763">
                <a:pos x="connsiteX763" y="connsiteY763"/>
              </a:cxn>
              <a:cxn ang="764">
                <a:pos x="connsiteX764" y="connsiteY764"/>
              </a:cxn>
              <a:cxn ang="765">
                <a:pos x="connsiteX765" y="connsiteY765"/>
              </a:cxn>
              <a:cxn ang="766">
                <a:pos x="connsiteX766" y="connsiteY766"/>
              </a:cxn>
              <a:cxn ang="767">
                <a:pos x="connsiteX767" y="connsiteY767"/>
              </a:cxn>
              <a:cxn ang="768">
                <a:pos x="connsiteX768" y="connsiteY768"/>
              </a:cxn>
              <a:cxn ang="769">
                <a:pos x="connsiteX769" y="connsiteY769"/>
              </a:cxn>
              <a:cxn ang="770">
                <a:pos x="connsiteX770" y="connsiteY770"/>
              </a:cxn>
              <a:cxn ang="771">
                <a:pos x="connsiteX771" y="connsiteY771"/>
              </a:cxn>
              <a:cxn ang="772">
                <a:pos x="connsiteX772" y="connsiteY772"/>
              </a:cxn>
              <a:cxn ang="773">
                <a:pos x="connsiteX773" y="connsiteY773"/>
              </a:cxn>
              <a:cxn ang="774">
                <a:pos x="connsiteX774" y="connsiteY774"/>
              </a:cxn>
              <a:cxn ang="775">
                <a:pos x="connsiteX775" y="connsiteY775"/>
              </a:cxn>
              <a:cxn ang="776">
                <a:pos x="connsiteX776" y="connsiteY776"/>
              </a:cxn>
              <a:cxn ang="777">
                <a:pos x="connsiteX777" y="connsiteY777"/>
              </a:cxn>
              <a:cxn ang="778">
                <a:pos x="connsiteX778" y="connsiteY778"/>
              </a:cxn>
              <a:cxn ang="779">
                <a:pos x="connsiteX779" y="connsiteY779"/>
              </a:cxn>
              <a:cxn ang="780">
                <a:pos x="connsiteX780" y="connsiteY780"/>
              </a:cxn>
              <a:cxn ang="781">
                <a:pos x="connsiteX781" y="connsiteY781"/>
              </a:cxn>
              <a:cxn ang="782">
                <a:pos x="connsiteX782" y="connsiteY782"/>
              </a:cxn>
              <a:cxn ang="783">
                <a:pos x="connsiteX783" y="connsiteY783"/>
              </a:cxn>
              <a:cxn ang="784">
                <a:pos x="connsiteX784" y="connsiteY784"/>
              </a:cxn>
              <a:cxn ang="785">
                <a:pos x="connsiteX785" y="connsiteY785"/>
              </a:cxn>
              <a:cxn ang="786">
                <a:pos x="connsiteX786" y="connsiteY786"/>
              </a:cxn>
              <a:cxn ang="787">
                <a:pos x="connsiteX787" y="connsiteY787"/>
              </a:cxn>
              <a:cxn ang="788">
                <a:pos x="connsiteX788" y="connsiteY788"/>
              </a:cxn>
              <a:cxn ang="789">
                <a:pos x="connsiteX789" y="connsiteY789"/>
              </a:cxn>
              <a:cxn ang="790">
                <a:pos x="connsiteX790" y="connsiteY790"/>
              </a:cxn>
              <a:cxn ang="791">
                <a:pos x="connsiteX791" y="connsiteY791"/>
              </a:cxn>
              <a:cxn ang="792">
                <a:pos x="connsiteX792" y="connsiteY792"/>
              </a:cxn>
              <a:cxn ang="793">
                <a:pos x="connsiteX793" y="connsiteY793"/>
              </a:cxn>
              <a:cxn ang="794">
                <a:pos x="connsiteX794" y="connsiteY794"/>
              </a:cxn>
              <a:cxn ang="795">
                <a:pos x="connsiteX795" y="connsiteY795"/>
              </a:cxn>
              <a:cxn ang="796">
                <a:pos x="connsiteX796" y="connsiteY796"/>
              </a:cxn>
              <a:cxn ang="797">
                <a:pos x="connsiteX797" y="connsiteY797"/>
              </a:cxn>
              <a:cxn ang="798">
                <a:pos x="connsiteX798" y="connsiteY798"/>
              </a:cxn>
              <a:cxn ang="799">
                <a:pos x="connsiteX799" y="connsiteY799"/>
              </a:cxn>
              <a:cxn ang="800">
                <a:pos x="connsiteX800" y="connsiteY800"/>
              </a:cxn>
              <a:cxn ang="801">
                <a:pos x="connsiteX801" y="connsiteY801"/>
              </a:cxn>
              <a:cxn ang="802">
                <a:pos x="connsiteX802" y="connsiteY802"/>
              </a:cxn>
              <a:cxn ang="803">
                <a:pos x="connsiteX803" y="connsiteY803"/>
              </a:cxn>
              <a:cxn ang="804">
                <a:pos x="connsiteX804" y="connsiteY804"/>
              </a:cxn>
              <a:cxn ang="805">
                <a:pos x="connsiteX805" y="connsiteY805"/>
              </a:cxn>
              <a:cxn ang="806">
                <a:pos x="connsiteX806" y="connsiteY806"/>
              </a:cxn>
              <a:cxn ang="807">
                <a:pos x="connsiteX807" y="connsiteY807"/>
              </a:cxn>
              <a:cxn ang="808">
                <a:pos x="connsiteX808" y="connsiteY808"/>
              </a:cxn>
              <a:cxn ang="809">
                <a:pos x="connsiteX809" y="connsiteY809"/>
              </a:cxn>
              <a:cxn ang="810">
                <a:pos x="connsiteX810" y="connsiteY810"/>
              </a:cxn>
              <a:cxn ang="811">
                <a:pos x="connsiteX811" y="connsiteY811"/>
              </a:cxn>
              <a:cxn ang="812">
                <a:pos x="connsiteX812" y="connsiteY812"/>
              </a:cxn>
              <a:cxn ang="813">
                <a:pos x="connsiteX813" y="connsiteY813"/>
              </a:cxn>
              <a:cxn ang="814">
                <a:pos x="connsiteX814" y="connsiteY814"/>
              </a:cxn>
              <a:cxn ang="815">
                <a:pos x="connsiteX815" y="connsiteY815"/>
              </a:cxn>
              <a:cxn ang="816">
                <a:pos x="connsiteX816" y="connsiteY816"/>
              </a:cxn>
              <a:cxn ang="817">
                <a:pos x="connsiteX817" y="connsiteY817"/>
              </a:cxn>
              <a:cxn ang="818">
                <a:pos x="connsiteX818" y="connsiteY818"/>
              </a:cxn>
              <a:cxn ang="819">
                <a:pos x="connsiteX819" y="connsiteY819"/>
              </a:cxn>
              <a:cxn ang="820">
                <a:pos x="connsiteX820" y="connsiteY820"/>
              </a:cxn>
              <a:cxn ang="821">
                <a:pos x="connsiteX821" y="connsiteY821"/>
              </a:cxn>
              <a:cxn ang="822">
                <a:pos x="connsiteX822" y="connsiteY822"/>
              </a:cxn>
              <a:cxn ang="823">
                <a:pos x="connsiteX823" y="connsiteY823"/>
              </a:cxn>
              <a:cxn ang="824">
                <a:pos x="connsiteX824" y="connsiteY824"/>
              </a:cxn>
              <a:cxn ang="825">
                <a:pos x="connsiteX825" y="connsiteY825"/>
              </a:cxn>
              <a:cxn ang="826">
                <a:pos x="connsiteX826" y="connsiteY826"/>
              </a:cxn>
              <a:cxn ang="827">
                <a:pos x="connsiteX827" y="connsiteY827"/>
              </a:cxn>
              <a:cxn ang="828">
                <a:pos x="connsiteX828" y="connsiteY828"/>
              </a:cxn>
              <a:cxn ang="829">
                <a:pos x="connsiteX829" y="connsiteY829"/>
              </a:cxn>
              <a:cxn ang="830">
                <a:pos x="connsiteX830" y="connsiteY830"/>
              </a:cxn>
              <a:cxn ang="831">
                <a:pos x="connsiteX831" y="connsiteY831"/>
              </a:cxn>
              <a:cxn ang="832">
                <a:pos x="connsiteX832" y="connsiteY832"/>
              </a:cxn>
              <a:cxn ang="833">
                <a:pos x="connsiteX833" y="connsiteY833"/>
              </a:cxn>
              <a:cxn ang="834">
                <a:pos x="connsiteX834" y="connsiteY834"/>
              </a:cxn>
              <a:cxn ang="835">
                <a:pos x="connsiteX835" y="connsiteY835"/>
              </a:cxn>
              <a:cxn ang="836">
                <a:pos x="connsiteX836" y="connsiteY836"/>
              </a:cxn>
              <a:cxn ang="837">
                <a:pos x="connsiteX837" y="connsiteY837"/>
              </a:cxn>
              <a:cxn ang="838">
                <a:pos x="connsiteX838" y="connsiteY838"/>
              </a:cxn>
              <a:cxn ang="839">
                <a:pos x="connsiteX839" y="connsiteY839"/>
              </a:cxn>
              <a:cxn ang="840">
                <a:pos x="connsiteX840" y="connsiteY840"/>
              </a:cxn>
              <a:cxn ang="841">
                <a:pos x="connsiteX841" y="connsiteY841"/>
              </a:cxn>
              <a:cxn ang="842">
                <a:pos x="connsiteX842" y="connsiteY842"/>
              </a:cxn>
              <a:cxn ang="843">
                <a:pos x="connsiteX843" y="connsiteY843"/>
              </a:cxn>
              <a:cxn ang="844">
                <a:pos x="connsiteX844" y="connsiteY844"/>
              </a:cxn>
              <a:cxn ang="845">
                <a:pos x="connsiteX845" y="connsiteY845"/>
              </a:cxn>
              <a:cxn ang="846">
                <a:pos x="connsiteX846" y="connsiteY846"/>
              </a:cxn>
              <a:cxn ang="847">
                <a:pos x="connsiteX847" y="connsiteY847"/>
              </a:cxn>
              <a:cxn ang="848">
                <a:pos x="connsiteX848" y="connsiteY848"/>
              </a:cxn>
              <a:cxn ang="849">
                <a:pos x="connsiteX849" y="connsiteY849"/>
              </a:cxn>
              <a:cxn ang="850">
                <a:pos x="connsiteX850" y="connsiteY850"/>
              </a:cxn>
              <a:cxn ang="851">
                <a:pos x="connsiteX851" y="connsiteY851"/>
              </a:cxn>
              <a:cxn ang="852">
                <a:pos x="connsiteX852" y="connsiteY852"/>
              </a:cxn>
              <a:cxn ang="853">
                <a:pos x="connsiteX853" y="connsiteY853"/>
              </a:cxn>
              <a:cxn ang="854">
                <a:pos x="connsiteX854" y="connsiteY854"/>
              </a:cxn>
              <a:cxn ang="855">
                <a:pos x="connsiteX855" y="connsiteY855"/>
              </a:cxn>
              <a:cxn ang="856">
                <a:pos x="connsiteX856" y="connsiteY856"/>
              </a:cxn>
              <a:cxn ang="857">
                <a:pos x="connsiteX857" y="connsiteY857"/>
              </a:cxn>
              <a:cxn ang="858">
                <a:pos x="connsiteX858" y="connsiteY858"/>
              </a:cxn>
              <a:cxn ang="859">
                <a:pos x="connsiteX859" y="connsiteY859"/>
              </a:cxn>
              <a:cxn ang="860">
                <a:pos x="connsiteX860" y="connsiteY860"/>
              </a:cxn>
              <a:cxn ang="861">
                <a:pos x="connsiteX861" y="connsiteY861"/>
              </a:cxn>
              <a:cxn ang="862">
                <a:pos x="connsiteX862" y="connsiteY862"/>
              </a:cxn>
              <a:cxn ang="863">
                <a:pos x="connsiteX863" y="connsiteY863"/>
              </a:cxn>
              <a:cxn ang="864">
                <a:pos x="connsiteX864" y="connsiteY864"/>
              </a:cxn>
              <a:cxn ang="865">
                <a:pos x="connsiteX865" y="connsiteY865"/>
              </a:cxn>
              <a:cxn ang="866">
                <a:pos x="connsiteX866" y="connsiteY866"/>
              </a:cxn>
              <a:cxn ang="867">
                <a:pos x="connsiteX867" y="connsiteY867"/>
              </a:cxn>
              <a:cxn ang="868">
                <a:pos x="connsiteX868" y="connsiteY868"/>
              </a:cxn>
              <a:cxn ang="869">
                <a:pos x="connsiteX869" y="connsiteY869"/>
              </a:cxn>
              <a:cxn ang="870">
                <a:pos x="connsiteX870" y="connsiteY870"/>
              </a:cxn>
              <a:cxn ang="871">
                <a:pos x="connsiteX871" y="connsiteY871"/>
              </a:cxn>
              <a:cxn ang="872">
                <a:pos x="connsiteX872" y="connsiteY872"/>
              </a:cxn>
              <a:cxn ang="873">
                <a:pos x="connsiteX873" y="connsiteY873"/>
              </a:cxn>
              <a:cxn ang="874">
                <a:pos x="connsiteX874" y="connsiteY874"/>
              </a:cxn>
              <a:cxn ang="875">
                <a:pos x="connsiteX875" y="connsiteY875"/>
              </a:cxn>
              <a:cxn ang="876">
                <a:pos x="connsiteX876" y="connsiteY876"/>
              </a:cxn>
              <a:cxn ang="877">
                <a:pos x="connsiteX877" y="connsiteY877"/>
              </a:cxn>
              <a:cxn ang="878">
                <a:pos x="connsiteX878" y="connsiteY878"/>
              </a:cxn>
              <a:cxn ang="879">
                <a:pos x="connsiteX879" y="connsiteY879"/>
              </a:cxn>
              <a:cxn ang="880">
                <a:pos x="connsiteX880" y="connsiteY880"/>
              </a:cxn>
              <a:cxn ang="881">
                <a:pos x="connsiteX881" y="connsiteY881"/>
              </a:cxn>
              <a:cxn ang="882">
                <a:pos x="connsiteX882" y="connsiteY882"/>
              </a:cxn>
              <a:cxn ang="883">
                <a:pos x="connsiteX883" y="connsiteY883"/>
              </a:cxn>
              <a:cxn ang="884">
                <a:pos x="connsiteX884" y="connsiteY884"/>
              </a:cxn>
              <a:cxn ang="885">
                <a:pos x="connsiteX885" y="connsiteY885"/>
              </a:cxn>
              <a:cxn ang="886">
                <a:pos x="connsiteX886" y="connsiteY886"/>
              </a:cxn>
              <a:cxn ang="887">
                <a:pos x="connsiteX887" y="connsiteY887"/>
              </a:cxn>
              <a:cxn ang="888">
                <a:pos x="connsiteX888" y="connsiteY888"/>
              </a:cxn>
              <a:cxn ang="889">
                <a:pos x="connsiteX889" y="connsiteY889"/>
              </a:cxn>
              <a:cxn ang="890">
                <a:pos x="connsiteX890" y="connsiteY890"/>
              </a:cxn>
              <a:cxn ang="891">
                <a:pos x="connsiteX891" y="connsiteY891"/>
              </a:cxn>
              <a:cxn ang="892">
                <a:pos x="connsiteX892" y="connsiteY892"/>
              </a:cxn>
              <a:cxn ang="893">
                <a:pos x="connsiteX893" y="connsiteY893"/>
              </a:cxn>
              <a:cxn ang="894">
                <a:pos x="connsiteX894" y="connsiteY894"/>
              </a:cxn>
              <a:cxn ang="895">
                <a:pos x="connsiteX895" y="connsiteY895"/>
              </a:cxn>
              <a:cxn ang="896">
                <a:pos x="connsiteX896" y="connsiteY896"/>
              </a:cxn>
              <a:cxn ang="897">
                <a:pos x="connsiteX897" y="connsiteY897"/>
              </a:cxn>
              <a:cxn ang="898">
                <a:pos x="connsiteX898" y="connsiteY898"/>
              </a:cxn>
              <a:cxn ang="899">
                <a:pos x="connsiteX899" y="connsiteY899"/>
              </a:cxn>
              <a:cxn ang="900">
                <a:pos x="connsiteX900" y="connsiteY900"/>
              </a:cxn>
              <a:cxn ang="901">
                <a:pos x="connsiteX901" y="connsiteY901"/>
              </a:cxn>
              <a:cxn ang="902">
                <a:pos x="connsiteX902" y="connsiteY902"/>
              </a:cxn>
              <a:cxn ang="903">
                <a:pos x="connsiteX903" y="connsiteY903"/>
              </a:cxn>
              <a:cxn ang="904">
                <a:pos x="connsiteX904" y="connsiteY904"/>
              </a:cxn>
              <a:cxn ang="905">
                <a:pos x="connsiteX905" y="connsiteY905"/>
              </a:cxn>
              <a:cxn ang="906">
                <a:pos x="connsiteX906" y="connsiteY906"/>
              </a:cxn>
              <a:cxn ang="907">
                <a:pos x="connsiteX907" y="connsiteY907"/>
              </a:cxn>
              <a:cxn ang="908">
                <a:pos x="connsiteX908" y="connsiteY908"/>
              </a:cxn>
              <a:cxn ang="909">
                <a:pos x="connsiteX909" y="connsiteY909"/>
              </a:cxn>
              <a:cxn ang="910">
                <a:pos x="connsiteX910" y="connsiteY910"/>
              </a:cxn>
              <a:cxn ang="911">
                <a:pos x="connsiteX911" y="connsiteY911"/>
              </a:cxn>
              <a:cxn ang="912">
                <a:pos x="connsiteX912" y="connsiteY912"/>
              </a:cxn>
              <a:cxn ang="913">
                <a:pos x="connsiteX913" y="connsiteY913"/>
              </a:cxn>
              <a:cxn ang="914">
                <a:pos x="connsiteX914" y="connsiteY914"/>
              </a:cxn>
              <a:cxn ang="915">
                <a:pos x="connsiteX915" y="connsiteY915"/>
              </a:cxn>
              <a:cxn ang="916">
                <a:pos x="connsiteX916" y="connsiteY916"/>
              </a:cxn>
              <a:cxn ang="917">
                <a:pos x="connsiteX917" y="connsiteY917"/>
              </a:cxn>
              <a:cxn ang="918">
                <a:pos x="connsiteX918" y="connsiteY918"/>
              </a:cxn>
              <a:cxn ang="919">
                <a:pos x="connsiteX919" y="connsiteY919"/>
              </a:cxn>
              <a:cxn ang="920">
                <a:pos x="connsiteX920" y="connsiteY920"/>
              </a:cxn>
              <a:cxn ang="921">
                <a:pos x="connsiteX921" y="connsiteY921"/>
              </a:cxn>
              <a:cxn ang="922">
                <a:pos x="connsiteX922" y="connsiteY922"/>
              </a:cxn>
              <a:cxn ang="923">
                <a:pos x="connsiteX923" y="connsiteY923"/>
              </a:cxn>
              <a:cxn ang="924">
                <a:pos x="connsiteX924" y="connsiteY924"/>
              </a:cxn>
              <a:cxn ang="925">
                <a:pos x="connsiteX925" y="connsiteY925"/>
              </a:cxn>
              <a:cxn ang="926">
                <a:pos x="connsiteX926" y="connsiteY926"/>
              </a:cxn>
              <a:cxn ang="927">
                <a:pos x="connsiteX927" y="connsiteY927"/>
              </a:cxn>
              <a:cxn ang="928">
                <a:pos x="connsiteX928" y="connsiteY928"/>
              </a:cxn>
              <a:cxn ang="929">
                <a:pos x="connsiteX929" y="connsiteY929"/>
              </a:cxn>
              <a:cxn ang="930">
                <a:pos x="connsiteX930" y="connsiteY930"/>
              </a:cxn>
              <a:cxn ang="931">
                <a:pos x="connsiteX931" y="connsiteY931"/>
              </a:cxn>
              <a:cxn ang="932">
                <a:pos x="connsiteX932" y="connsiteY932"/>
              </a:cxn>
              <a:cxn ang="933">
                <a:pos x="connsiteX933" y="connsiteY933"/>
              </a:cxn>
              <a:cxn ang="934">
                <a:pos x="connsiteX934" y="connsiteY934"/>
              </a:cxn>
              <a:cxn ang="935">
                <a:pos x="connsiteX935" y="connsiteY935"/>
              </a:cxn>
              <a:cxn ang="936">
                <a:pos x="connsiteX936" y="connsiteY936"/>
              </a:cxn>
              <a:cxn ang="937">
                <a:pos x="connsiteX937" y="connsiteY937"/>
              </a:cxn>
              <a:cxn ang="938">
                <a:pos x="connsiteX938" y="connsiteY938"/>
              </a:cxn>
              <a:cxn ang="939">
                <a:pos x="connsiteX939" y="connsiteY939"/>
              </a:cxn>
              <a:cxn ang="940">
                <a:pos x="connsiteX940" y="connsiteY940"/>
              </a:cxn>
              <a:cxn ang="941">
                <a:pos x="connsiteX941" y="connsiteY941"/>
              </a:cxn>
              <a:cxn ang="942">
                <a:pos x="connsiteX942" y="connsiteY942"/>
              </a:cxn>
              <a:cxn ang="943">
                <a:pos x="connsiteX943" y="connsiteY943"/>
              </a:cxn>
              <a:cxn ang="944">
                <a:pos x="connsiteX944" y="connsiteY944"/>
              </a:cxn>
              <a:cxn ang="945">
                <a:pos x="connsiteX945" y="connsiteY945"/>
              </a:cxn>
              <a:cxn ang="946">
                <a:pos x="connsiteX946" y="connsiteY946"/>
              </a:cxn>
              <a:cxn ang="947">
                <a:pos x="connsiteX947" y="connsiteY947"/>
              </a:cxn>
              <a:cxn ang="948">
                <a:pos x="connsiteX948" y="connsiteY948"/>
              </a:cxn>
              <a:cxn ang="949">
                <a:pos x="connsiteX949" y="connsiteY949"/>
              </a:cxn>
              <a:cxn ang="950">
                <a:pos x="connsiteX950" y="connsiteY950"/>
              </a:cxn>
              <a:cxn ang="951">
                <a:pos x="connsiteX951" y="connsiteY951"/>
              </a:cxn>
              <a:cxn ang="952">
                <a:pos x="connsiteX952" y="connsiteY952"/>
              </a:cxn>
              <a:cxn ang="953">
                <a:pos x="connsiteX953" y="connsiteY953"/>
              </a:cxn>
              <a:cxn ang="954">
                <a:pos x="connsiteX954" y="connsiteY954"/>
              </a:cxn>
              <a:cxn ang="955">
                <a:pos x="connsiteX955" y="connsiteY955"/>
              </a:cxn>
              <a:cxn ang="956">
                <a:pos x="connsiteX956" y="connsiteY956"/>
              </a:cxn>
              <a:cxn ang="957">
                <a:pos x="connsiteX957" y="connsiteY957"/>
              </a:cxn>
              <a:cxn ang="958">
                <a:pos x="connsiteX958" y="connsiteY958"/>
              </a:cxn>
              <a:cxn ang="959">
                <a:pos x="connsiteX959" y="connsiteY959"/>
              </a:cxn>
              <a:cxn ang="960">
                <a:pos x="connsiteX960" y="connsiteY960"/>
              </a:cxn>
              <a:cxn ang="961">
                <a:pos x="connsiteX961" y="connsiteY961"/>
              </a:cxn>
              <a:cxn ang="962">
                <a:pos x="connsiteX962" y="connsiteY962"/>
              </a:cxn>
              <a:cxn ang="963">
                <a:pos x="connsiteX963" y="connsiteY963"/>
              </a:cxn>
              <a:cxn ang="964">
                <a:pos x="connsiteX964" y="connsiteY964"/>
              </a:cxn>
              <a:cxn ang="965">
                <a:pos x="connsiteX965" y="connsiteY965"/>
              </a:cxn>
              <a:cxn ang="966">
                <a:pos x="connsiteX966" y="connsiteY966"/>
              </a:cxn>
              <a:cxn ang="967">
                <a:pos x="connsiteX967" y="connsiteY967"/>
              </a:cxn>
              <a:cxn ang="968">
                <a:pos x="connsiteX968" y="connsiteY968"/>
              </a:cxn>
              <a:cxn ang="969">
                <a:pos x="connsiteX969" y="connsiteY969"/>
              </a:cxn>
              <a:cxn ang="970">
                <a:pos x="connsiteX970" y="connsiteY970"/>
              </a:cxn>
              <a:cxn ang="971">
                <a:pos x="connsiteX971" y="connsiteY971"/>
              </a:cxn>
              <a:cxn ang="972">
                <a:pos x="connsiteX972" y="connsiteY972"/>
              </a:cxn>
              <a:cxn ang="973">
                <a:pos x="connsiteX973" y="connsiteY973"/>
              </a:cxn>
              <a:cxn ang="974">
                <a:pos x="connsiteX974" y="connsiteY974"/>
              </a:cxn>
              <a:cxn ang="975">
                <a:pos x="connsiteX975" y="connsiteY975"/>
              </a:cxn>
              <a:cxn ang="976">
                <a:pos x="connsiteX976" y="connsiteY976"/>
              </a:cxn>
              <a:cxn ang="977">
                <a:pos x="connsiteX977" y="connsiteY977"/>
              </a:cxn>
              <a:cxn ang="978">
                <a:pos x="connsiteX978" y="connsiteY978"/>
              </a:cxn>
              <a:cxn ang="979">
                <a:pos x="connsiteX979" y="connsiteY979"/>
              </a:cxn>
              <a:cxn ang="980">
                <a:pos x="connsiteX980" y="connsiteY980"/>
              </a:cxn>
              <a:cxn ang="981">
                <a:pos x="connsiteX981" y="connsiteY981"/>
              </a:cxn>
              <a:cxn ang="982">
                <a:pos x="connsiteX982" y="connsiteY982"/>
              </a:cxn>
              <a:cxn ang="983">
                <a:pos x="connsiteX983" y="connsiteY983"/>
              </a:cxn>
              <a:cxn ang="984">
                <a:pos x="connsiteX984" y="connsiteY984"/>
              </a:cxn>
              <a:cxn ang="985">
                <a:pos x="connsiteX985" y="connsiteY985"/>
              </a:cxn>
              <a:cxn ang="986">
                <a:pos x="connsiteX986" y="connsiteY986"/>
              </a:cxn>
              <a:cxn ang="987">
                <a:pos x="connsiteX987" y="connsiteY987"/>
              </a:cxn>
              <a:cxn ang="988">
                <a:pos x="connsiteX988" y="connsiteY988"/>
              </a:cxn>
              <a:cxn ang="989">
                <a:pos x="connsiteX989" y="connsiteY989"/>
              </a:cxn>
              <a:cxn ang="990">
                <a:pos x="connsiteX990" y="connsiteY990"/>
              </a:cxn>
              <a:cxn ang="991">
                <a:pos x="connsiteX991" y="connsiteY991"/>
              </a:cxn>
              <a:cxn ang="992">
                <a:pos x="connsiteX992" y="connsiteY992"/>
              </a:cxn>
              <a:cxn ang="993">
                <a:pos x="connsiteX993" y="connsiteY993"/>
              </a:cxn>
              <a:cxn ang="994">
                <a:pos x="connsiteX994" y="connsiteY994"/>
              </a:cxn>
              <a:cxn ang="995">
                <a:pos x="connsiteX995" y="connsiteY995"/>
              </a:cxn>
              <a:cxn ang="996">
                <a:pos x="connsiteX996" y="connsiteY996"/>
              </a:cxn>
              <a:cxn ang="997">
                <a:pos x="connsiteX997" y="connsiteY997"/>
              </a:cxn>
              <a:cxn ang="998">
                <a:pos x="connsiteX998" y="connsiteY998"/>
              </a:cxn>
              <a:cxn ang="999">
                <a:pos x="connsiteX999" y="connsiteY999"/>
              </a:cxn>
              <a:cxn ang="1000">
                <a:pos x="connsiteX1000" y="connsiteY1000"/>
              </a:cxn>
              <a:cxn ang="1001">
                <a:pos x="connsiteX1001" y="connsiteY1001"/>
              </a:cxn>
              <a:cxn ang="1002">
                <a:pos x="connsiteX1002" y="connsiteY1002"/>
              </a:cxn>
              <a:cxn ang="1003">
                <a:pos x="connsiteX1003" y="connsiteY1003"/>
              </a:cxn>
              <a:cxn ang="1004">
                <a:pos x="connsiteX1004" y="connsiteY1004"/>
              </a:cxn>
              <a:cxn ang="1005">
                <a:pos x="connsiteX1005" y="connsiteY1005"/>
              </a:cxn>
              <a:cxn ang="1006">
                <a:pos x="connsiteX1006" y="connsiteY1006"/>
              </a:cxn>
              <a:cxn ang="1007">
                <a:pos x="connsiteX1007" y="connsiteY1007"/>
              </a:cxn>
              <a:cxn ang="1008">
                <a:pos x="connsiteX1008" y="connsiteY1008"/>
              </a:cxn>
              <a:cxn ang="1009">
                <a:pos x="connsiteX1009" y="connsiteY1009"/>
              </a:cxn>
              <a:cxn ang="1010">
                <a:pos x="connsiteX1010" y="connsiteY1010"/>
              </a:cxn>
              <a:cxn ang="1011">
                <a:pos x="connsiteX1011" y="connsiteY1011"/>
              </a:cxn>
              <a:cxn ang="1012">
                <a:pos x="connsiteX1012" y="connsiteY1012"/>
              </a:cxn>
              <a:cxn ang="1013">
                <a:pos x="connsiteX1013" y="connsiteY1013"/>
              </a:cxn>
              <a:cxn ang="1014">
                <a:pos x="connsiteX1014" y="connsiteY1014"/>
              </a:cxn>
              <a:cxn ang="1015">
                <a:pos x="connsiteX1015" y="connsiteY1015"/>
              </a:cxn>
              <a:cxn ang="1016">
                <a:pos x="connsiteX1016" y="connsiteY1016"/>
              </a:cxn>
              <a:cxn ang="1017">
                <a:pos x="connsiteX1017" y="connsiteY1017"/>
              </a:cxn>
              <a:cxn ang="1018">
                <a:pos x="connsiteX1018" y="connsiteY1018"/>
              </a:cxn>
              <a:cxn ang="1019">
                <a:pos x="connsiteX1019" y="connsiteY1019"/>
              </a:cxn>
              <a:cxn ang="1020">
                <a:pos x="connsiteX1020" y="connsiteY1020"/>
              </a:cxn>
              <a:cxn ang="1021">
                <a:pos x="connsiteX1021" y="connsiteY1021"/>
              </a:cxn>
              <a:cxn ang="1022">
                <a:pos x="connsiteX1022" y="connsiteY1022"/>
              </a:cxn>
              <a:cxn ang="1023">
                <a:pos x="connsiteX1023" y="connsiteY1023"/>
              </a:cxn>
              <a:cxn ang="1024">
                <a:pos x="connsiteX1024" y="connsiteY1024"/>
              </a:cxn>
              <a:cxn ang="1025">
                <a:pos x="connsiteX1025" y="connsiteY1025"/>
              </a:cxn>
              <a:cxn ang="1026">
                <a:pos x="connsiteX1026" y="connsiteY1026"/>
              </a:cxn>
              <a:cxn ang="1027">
                <a:pos x="connsiteX1027" y="connsiteY1027"/>
              </a:cxn>
              <a:cxn ang="1028">
                <a:pos x="connsiteX1028" y="connsiteY1028"/>
              </a:cxn>
              <a:cxn ang="1029">
                <a:pos x="connsiteX1029" y="connsiteY1029"/>
              </a:cxn>
              <a:cxn ang="1030">
                <a:pos x="connsiteX1030" y="connsiteY1030"/>
              </a:cxn>
              <a:cxn ang="1031">
                <a:pos x="connsiteX1031" y="connsiteY1031"/>
              </a:cxn>
              <a:cxn ang="1032">
                <a:pos x="connsiteX1032" y="connsiteY1032"/>
              </a:cxn>
              <a:cxn ang="1033">
                <a:pos x="connsiteX1033" y="connsiteY1033"/>
              </a:cxn>
              <a:cxn ang="1034">
                <a:pos x="connsiteX1034" y="connsiteY1034"/>
              </a:cxn>
              <a:cxn ang="1035">
                <a:pos x="connsiteX1035" y="connsiteY1035"/>
              </a:cxn>
              <a:cxn ang="1036">
                <a:pos x="connsiteX1036" y="connsiteY1036"/>
              </a:cxn>
              <a:cxn ang="1037">
                <a:pos x="connsiteX1037" y="connsiteY1037"/>
              </a:cxn>
              <a:cxn ang="1038">
                <a:pos x="connsiteX1038" y="connsiteY1038"/>
              </a:cxn>
              <a:cxn ang="1039">
                <a:pos x="connsiteX1039" y="connsiteY1039"/>
              </a:cxn>
              <a:cxn ang="1040">
                <a:pos x="connsiteX1040" y="connsiteY1040"/>
              </a:cxn>
              <a:cxn ang="1041">
                <a:pos x="connsiteX1041" y="connsiteY1041"/>
              </a:cxn>
              <a:cxn ang="1042">
                <a:pos x="connsiteX1042" y="connsiteY1042"/>
              </a:cxn>
              <a:cxn ang="1043">
                <a:pos x="connsiteX1043" y="connsiteY1043"/>
              </a:cxn>
              <a:cxn ang="1044">
                <a:pos x="connsiteX1044" y="connsiteY1044"/>
              </a:cxn>
              <a:cxn ang="1045">
                <a:pos x="connsiteX1045" y="connsiteY1045"/>
              </a:cxn>
              <a:cxn ang="1046">
                <a:pos x="connsiteX1046" y="connsiteY1046"/>
              </a:cxn>
              <a:cxn ang="1047">
                <a:pos x="connsiteX1047" y="connsiteY1047"/>
              </a:cxn>
              <a:cxn ang="1048">
                <a:pos x="connsiteX1048" y="connsiteY1048"/>
              </a:cxn>
              <a:cxn ang="1049">
                <a:pos x="connsiteX1049" y="connsiteY1049"/>
              </a:cxn>
              <a:cxn ang="1050">
                <a:pos x="connsiteX1050" y="connsiteY1050"/>
              </a:cxn>
              <a:cxn ang="1051">
                <a:pos x="connsiteX1051" y="connsiteY1051"/>
              </a:cxn>
              <a:cxn ang="1052">
                <a:pos x="connsiteX1052" y="connsiteY1052"/>
              </a:cxn>
              <a:cxn ang="1053">
                <a:pos x="connsiteX1053" y="connsiteY1053"/>
              </a:cxn>
              <a:cxn ang="1054">
                <a:pos x="connsiteX1054" y="connsiteY1054"/>
              </a:cxn>
              <a:cxn ang="1055">
                <a:pos x="connsiteX1055" y="connsiteY1055"/>
              </a:cxn>
              <a:cxn ang="1056">
                <a:pos x="connsiteX1056" y="connsiteY1056"/>
              </a:cxn>
              <a:cxn ang="1057">
                <a:pos x="connsiteX1057" y="connsiteY1057"/>
              </a:cxn>
              <a:cxn ang="1058">
                <a:pos x="connsiteX1058" y="connsiteY1058"/>
              </a:cxn>
              <a:cxn ang="1059">
                <a:pos x="connsiteX1059" y="connsiteY1059"/>
              </a:cxn>
              <a:cxn ang="1060">
                <a:pos x="connsiteX1060" y="connsiteY1060"/>
              </a:cxn>
              <a:cxn ang="1061">
                <a:pos x="connsiteX1061" y="connsiteY1061"/>
              </a:cxn>
              <a:cxn ang="1062">
                <a:pos x="connsiteX1062" y="connsiteY1062"/>
              </a:cxn>
              <a:cxn ang="1063">
                <a:pos x="connsiteX1063" y="connsiteY1063"/>
              </a:cxn>
              <a:cxn ang="1064">
                <a:pos x="connsiteX1064" y="connsiteY1064"/>
              </a:cxn>
              <a:cxn ang="1065">
                <a:pos x="connsiteX1065" y="connsiteY1065"/>
              </a:cxn>
              <a:cxn ang="1066">
                <a:pos x="connsiteX1066" y="connsiteY1066"/>
              </a:cxn>
              <a:cxn ang="1067">
                <a:pos x="connsiteX1067" y="connsiteY1067"/>
              </a:cxn>
              <a:cxn ang="1068">
                <a:pos x="connsiteX1068" y="connsiteY1068"/>
              </a:cxn>
              <a:cxn ang="1069">
                <a:pos x="connsiteX1069" y="connsiteY1069"/>
              </a:cxn>
              <a:cxn ang="1070">
                <a:pos x="connsiteX1070" y="connsiteY1070"/>
              </a:cxn>
              <a:cxn ang="1071">
                <a:pos x="connsiteX1071" y="connsiteY1071"/>
              </a:cxn>
              <a:cxn ang="1072">
                <a:pos x="connsiteX1072" y="connsiteY1072"/>
              </a:cxn>
              <a:cxn ang="1073">
                <a:pos x="connsiteX1073" y="connsiteY1073"/>
              </a:cxn>
              <a:cxn ang="1074">
                <a:pos x="connsiteX1074" y="connsiteY1074"/>
              </a:cxn>
              <a:cxn ang="1075">
                <a:pos x="connsiteX1075" y="connsiteY1075"/>
              </a:cxn>
              <a:cxn ang="1076">
                <a:pos x="connsiteX1076" y="connsiteY1076"/>
              </a:cxn>
              <a:cxn ang="1077">
                <a:pos x="connsiteX1077" y="connsiteY1077"/>
              </a:cxn>
              <a:cxn ang="1078">
                <a:pos x="connsiteX1078" y="connsiteY1078"/>
              </a:cxn>
              <a:cxn ang="1079">
                <a:pos x="connsiteX1079" y="connsiteY1079"/>
              </a:cxn>
              <a:cxn ang="1080">
                <a:pos x="connsiteX1080" y="connsiteY1080"/>
              </a:cxn>
              <a:cxn ang="1081">
                <a:pos x="connsiteX1081" y="connsiteY1081"/>
              </a:cxn>
              <a:cxn ang="1082">
                <a:pos x="connsiteX1082" y="connsiteY1082"/>
              </a:cxn>
              <a:cxn ang="1083">
                <a:pos x="connsiteX1083" y="connsiteY1083"/>
              </a:cxn>
              <a:cxn ang="1084">
                <a:pos x="connsiteX1084" y="connsiteY1084"/>
              </a:cxn>
              <a:cxn ang="1085">
                <a:pos x="connsiteX1085" y="connsiteY1085"/>
              </a:cxn>
              <a:cxn ang="1086">
                <a:pos x="connsiteX1086" y="connsiteY1086"/>
              </a:cxn>
              <a:cxn ang="1087">
                <a:pos x="connsiteX1087" y="connsiteY1087"/>
              </a:cxn>
              <a:cxn ang="1088">
                <a:pos x="connsiteX1088" y="connsiteY1088"/>
              </a:cxn>
              <a:cxn ang="1089">
                <a:pos x="connsiteX1089" y="connsiteY1089"/>
              </a:cxn>
              <a:cxn ang="1090">
                <a:pos x="connsiteX1090" y="connsiteY1090"/>
              </a:cxn>
              <a:cxn ang="1091">
                <a:pos x="connsiteX1091" y="connsiteY1091"/>
              </a:cxn>
              <a:cxn ang="1092">
                <a:pos x="connsiteX1092" y="connsiteY1092"/>
              </a:cxn>
              <a:cxn ang="1093">
                <a:pos x="connsiteX1093" y="connsiteY1093"/>
              </a:cxn>
              <a:cxn ang="1094">
                <a:pos x="connsiteX1094" y="connsiteY1094"/>
              </a:cxn>
              <a:cxn ang="1095">
                <a:pos x="connsiteX1095" y="connsiteY1095"/>
              </a:cxn>
              <a:cxn ang="1096">
                <a:pos x="connsiteX1096" y="connsiteY1096"/>
              </a:cxn>
              <a:cxn ang="1097">
                <a:pos x="connsiteX1097" y="connsiteY1097"/>
              </a:cxn>
              <a:cxn ang="1098">
                <a:pos x="connsiteX1098" y="connsiteY1098"/>
              </a:cxn>
              <a:cxn ang="1099">
                <a:pos x="connsiteX1099" y="connsiteY1099"/>
              </a:cxn>
              <a:cxn ang="1100">
                <a:pos x="connsiteX1100" y="connsiteY1100"/>
              </a:cxn>
              <a:cxn ang="1101">
                <a:pos x="connsiteX1101" y="connsiteY1101"/>
              </a:cxn>
              <a:cxn ang="1102">
                <a:pos x="connsiteX1102" y="connsiteY1102"/>
              </a:cxn>
              <a:cxn ang="1103">
                <a:pos x="connsiteX1103" y="connsiteY1103"/>
              </a:cxn>
              <a:cxn ang="1104">
                <a:pos x="connsiteX1104" y="connsiteY1104"/>
              </a:cxn>
              <a:cxn ang="1105">
                <a:pos x="connsiteX1105" y="connsiteY1105"/>
              </a:cxn>
              <a:cxn ang="1106">
                <a:pos x="connsiteX1106" y="connsiteY1106"/>
              </a:cxn>
              <a:cxn ang="1107">
                <a:pos x="connsiteX1107" y="connsiteY1107"/>
              </a:cxn>
              <a:cxn ang="1108">
                <a:pos x="connsiteX1108" y="connsiteY1108"/>
              </a:cxn>
              <a:cxn ang="1109">
                <a:pos x="connsiteX1109" y="connsiteY1109"/>
              </a:cxn>
              <a:cxn ang="1110">
                <a:pos x="connsiteX1110" y="connsiteY1110"/>
              </a:cxn>
              <a:cxn ang="1111">
                <a:pos x="connsiteX1111" y="connsiteY1111"/>
              </a:cxn>
              <a:cxn ang="1112">
                <a:pos x="connsiteX1112" y="connsiteY1112"/>
              </a:cxn>
              <a:cxn ang="1113">
                <a:pos x="connsiteX1113" y="connsiteY1113"/>
              </a:cxn>
              <a:cxn ang="1114">
                <a:pos x="connsiteX1114" y="connsiteY1114"/>
              </a:cxn>
              <a:cxn ang="1115">
                <a:pos x="connsiteX1115" y="connsiteY1115"/>
              </a:cxn>
              <a:cxn ang="1116">
                <a:pos x="connsiteX1116" y="connsiteY1116"/>
              </a:cxn>
              <a:cxn ang="1117">
                <a:pos x="connsiteX1117" y="connsiteY1117"/>
              </a:cxn>
              <a:cxn ang="1118">
                <a:pos x="connsiteX1118" y="connsiteY1118"/>
              </a:cxn>
              <a:cxn ang="1119">
                <a:pos x="connsiteX1119" y="connsiteY1119"/>
              </a:cxn>
              <a:cxn ang="1120">
                <a:pos x="connsiteX1120" y="connsiteY1120"/>
              </a:cxn>
              <a:cxn ang="1121">
                <a:pos x="connsiteX1121" y="connsiteY1121"/>
              </a:cxn>
              <a:cxn ang="1122">
                <a:pos x="connsiteX1122" y="connsiteY1122"/>
              </a:cxn>
              <a:cxn ang="1123">
                <a:pos x="connsiteX1123" y="connsiteY1123"/>
              </a:cxn>
              <a:cxn ang="1124">
                <a:pos x="connsiteX1124" y="connsiteY1124"/>
              </a:cxn>
              <a:cxn ang="1125">
                <a:pos x="connsiteX1125" y="connsiteY1125"/>
              </a:cxn>
              <a:cxn ang="1126">
                <a:pos x="connsiteX1126" y="connsiteY1126"/>
              </a:cxn>
              <a:cxn ang="1127">
                <a:pos x="connsiteX1127" y="connsiteY1127"/>
              </a:cxn>
              <a:cxn ang="1128">
                <a:pos x="connsiteX1128" y="connsiteY1128"/>
              </a:cxn>
              <a:cxn ang="1129">
                <a:pos x="connsiteX1129" y="connsiteY1129"/>
              </a:cxn>
              <a:cxn ang="1130">
                <a:pos x="connsiteX1130" y="connsiteY1130"/>
              </a:cxn>
              <a:cxn ang="1131">
                <a:pos x="connsiteX1131" y="connsiteY1131"/>
              </a:cxn>
              <a:cxn ang="1132">
                <a:pos x="connsiteX1132" y="connsiteY1132"/>
              </a:cxn>
              <a:cxn ang="1133">
                <a:pos x="connsiteX1133" y="connsiteY1133"/>
              </a:cxn>
              <a:cxn ang="1134">
                <a:pos x="connsiteX1134" y="connsiteY1134"/>
              </a:cxn>
              <a:cxn ang="1135">
                <a:pos x="connsiteX1135" y="connsiteY1135"/>
              </a:cxn>
              <a:cxn ang="1136">
                <a:pos x="connsiteX1136" y="connsiteY1136"/>
              </a:cxn>
              <a:cxn ang="1137">
                <a:pos x="connsiteX1137" y="connsiteY1137"/>
              </a:cxn>
              <a:cxn ang="1138">
                <a:pos x="connsiteX1138" y="connsiteY1138"/>
              </a:cxn>
              <a:cxn ang="1139">
                <a:pos x="connsiteX1139" y="connsiteY1139"/>
              </a:cxn>
              <a:cxn ang="1140">
                <a:pos x="connsiteX1140" y="connsiteY1140"/>
              </a:cxn>
              <a:cxn ang="1141">
                <a:pos x="connsiteX1141" y="connsiteY1141"/>
              </a:cxn>
              <a:cxn ang="1142">
                <a:pos x="connsiteX1142" y="connsiteY1142"/>
              </a:cxn>
              <a:cxn ang="1143">
                <a:pos x="connsiteX1143" y="connsiteY1143"/>
              </a:cxn>
              <a:cxn ang="1144">
                <a:pos x="connsiteX1144" y="connsiteY1144"/>
              </a:cxn>
              <a:cxn ang="1145">
                <a:pos x="connsiteX1145" y="connsiteY1145"/>
              </a:cxn>
              <a:cxn ang="1146">
                <a:pos x="connsiteX1146" y="connsiteY1146"/>
              </a:cxn>
              <a:cxn ang="1147">
                <a:pos x="connsiteX1147" y="connsiteY1147"/>
              </a:cxn>
              <a:cxn ang="1148">
                <a:pos x="connsiteX1148" y="connsiteY1148"/>
              </a:cxn>
              <a:cxn ang="1149">
                <a:pos x="connsiteX1149" y="connsiteY1149"/>
              </a:cxn>
              <a:cxn ang="1150">
                <a:pos x="connsiteX1150" y="connsiteY1150"/>
              </a:cxn>
              <a:cxn ang="1151">
                <a:pos x="connsiteX1151" y="connsiteY1151"/>
              </a:cxn>
              <a:cxn ang="1152">
                <a:pos x="connsiteX1152" y="connsiteY1152"/>
              </a:cxn>
              <a:cxn ang="1153">
                <a:pos x="connsiteX1153" y="connsiteY1153"/>
              </a:cxn>
              <a:cxn ang="1154">
                <a:pos x="connsiteX1154" y="connsiteY1154"/>
              </a:cxn>
              <a:cxn ang="1155">
                <a:pos x="connsiteX1155" y="connsiteY1155"/>
              </a:cxn>
              <a:cxn ang="1156">
                <a:pos x="connsiteX1156" y="connsiteY1156"/>
              </a:cxn>
            </a:cxnLst>
            <a:rect l="l" t="t" r="r" b="b"/>
            <a:pathLst>
              <a:path w="4040786" h="485774">
                <a:moveTo>
                  <a:pt x="4026499" y="14287"/>
                </a:moveTo>
                <a:lnTo>
                  <a:pt x="4005812" y="19645"/>
                </a:lnTo>
                <a:lnTo>
                  <a:pt x="3985125" y="25002"/>
                </a:lnTo>
                <a:lnTo>
                  <a:pt x="3964440" y="30358"/>
                </a:lnTo>
                <a:lnTo>
                  <a:pt x="3943757" y="35711"/>
                </a:lnTo>
                <a:lnTo>
                  <a:pt x="3923076" y="41062"/>
                </a:lnTo>
                <a:lnTo>
                  <a:pt x="3902398" y="46410"/>
                </a:lnTo>
                <a:lnTo>
                  <a:pt x="3892060" y="49083"/>
                </a:lnTo>
                <a:lnTo>
                  <a:pt x="3881723" y="51754"/>
                </a:lnTo>
                <a:lnTo>
                  <a:pt x="3871388" y="54425"/>
                </a:lnTo>
                <a:lnTo>
                  <a:pt x="3861053" y="57094"/>
                </a:lnTo>
                <a:lnTo>
                  <a:pt x="3850720" y="59761"/>
                </a:lnTo>
                <a:lnTo>
                  <a:pt x="3840388" y="62428"/>
                </a:lnTo>
                <a:lnTo>
                  <a:pt x="3830057" y="65093"/>
                </a:lnTo>
                <a:lnTo>
                  <a:pt x="3819728" y="67756"/>
                </a:lnTo>
                <a:lnTo>
                  <a:pt x="3809400" y="70418"/>
                </a:lnTo>
                <a:lnTo>
                  <a:pt x="3799074" y="73078"/>
                </a:lnTo>
                <a:lnTo>
                  <a:pt x="3788749" y="75736"/>
                </a:lnTo>
                <a:lnTo>
                  <a:pt x="3778426" y="78392"/>
                </a:lnTo>
                <a:lnTo>
                  <a:pt x="3768105" y="81047"/>
                </a:lnTo>
                <a:lnTo>
                  <a:pt x="3757786" y="83699"/>
                </a:lnTo>
                <a:lnTo>
                  <a:pt x="3747469" y="86349"/>
                </a:lnTo>
                <a:lnTo>
                  <a:pt x="3737153" y="88997"/>
                </a:lnTo>
                <a:lnTo>
                  <a:pt x="3726840" y="91643"/>
                </a:lnTo>
                <a:lnTo>
                  <a:pt x="3716529" y="94286"/>
                </a:lnTo>
                <a:lnTo>
                  <a:pt x="3706221" y="96927"/>
                </a:lnTo>
                <a:lnTo>
                  <a:pt x="3695914" y="99565"/>
                </a:lnTo>
                <a:lnTo>
                  <a:pt x="3685610" y="102201"/>
                </a:lnTo>
                <a:lnTo>
                  <a:pt x="3675309" y="104834"/>
                </a:lnTo>
                <a:lnTo>
                  <a:pt x="3665010" y="107465"/>
                </a:lnTo>
                <a:lnTo>
                  <a:pt x="3654714" y="110092"/>
                </a:lnTo>
                <a:lnTo>
                  <a:pt x="3644420" y="112716"/>
                </a:lnTo>
                <a:lnTo>
                  <a:pt x="3634129" y="115338"/>
                </a:lnTo>
                <a:lnTo>
                  <a:pt x="3623841" y="117956"/>
                </a:lnTo>
                <a:lnTo>
                  <a:pt x="3613556" y="120571"/>
                </a:lnTo>
                <a:lnTo>
                  <a:pt x="3603274" y="123183"/>
                </a:lnTo>
                <a:lnTo>
                  <a:pt x="3592995" y="125791"/>
                </a:lnTo>
                <a:lnTo>
                  <a:pt x="3582719" y="128397"/>
                </a:lnTo>
                <a:lnTo>
                  <a:pt x="3572446" y="130998"/>
                </a:lnTo>
                <a:lnTo>
                  <a:pt x="3562177" y="133596"/>
                </a:lnTo>
                <a:lnTo>
                  <a:pt x="3551911" y="136190"/>
                </a:lnTo>
                <a:lnTo>
                  <a:pt x="3541649" y="138781"/>
                </a:lnTo>
                <a:lnTo>
                  <a:pt x="3531390" y="141367"/>
                </a:lnTo>
                <a:lnTo>
                  <a:pt x="3526262" y="142659"/>
                </a:lnTo>
                <a:lnTo>
                  <a:pt x="3521134" y="143950"/>
                </a:lnTo>
                <a:lnTo>
                  <a:pt x="3516008" y="145240"/>
                </a:lnTo>
                <a:lnTo>
                  <a:pt x="3510883" y="146529"/>
                </a:lnTo>
                <a:lnTo>
                  <a:pt x="3505758" y="147817"/>
                </a:lnTo>
                <a:lnTo>
                  <a:pt x="3500634" y="149104"/>
                </a:lnTo>
                <a:lnTo>
                  <a:pt x="3495512" y="150390"/>
                </a:lnTo>
                <a:lnTo>
                  <a:pt x="3490391" y="151674"/>
                </a:lnTo>
                <a:lnTo>
                  <a:pt x="3485270" y="152958"/>
                </a:lnTo>
                <a:lnTo>
                  <a:pt x="3480150" y="154240"/>
                </a:lnTo>
                <a:lnTo>
                  <a:pt x="3475031" y="155522"/>
                </a:lnTo>
                <a:lnTo>
                  <a:pt x="3469914" y="156802"/>
                </a:lnTo>
                <a:lnTo>
                  <a:pt x="3464797" y="158082"/>
                </a:lnTo>
                <a:lnTo>
                  <a:pt x="3459682" y="159360"/>
                </a:lnTo>
                <a:lnTo>
                  <a:pt x="3454567" y="160637"/>
                </a:lnTo>
                <a:lnTo>
                  <a:pt x="3449453" y="161913"/>
                </a:lnTo>
                <a:lnTo>
                  <a:pt x="3444341" y="163187"/>
                </a:lnTo>
                <a:lnTo>
                  <a:pt x="3439229" y="164462"/>
                </a:lnTo>
                <a:lnTo>
                  <a:pt x="3434119" y="165734"/>
                </a:lnTo>
                <a:lnTo>
                  <a:pt x="3429010" y="167005"/>
                </a:lnTo>
                <a:lnTo>
                  <a:pt x="3423902" y="168275"/>
                </a:lnTo>
                <a:lnTo>
                  <a:pt x="3418795" y="169544"/>
                </a:lnTo>
                <a:lnTo>
                  <a:pt x="3413689" y="170812"/>
                </a:lnTo>
                <a:lnTo>
                  <a:pt x="3408583" y="172078"/>
                </a:lnTo>
                <a:lnTo>
                  <a:pt x="3403480" y="173344"/>
                </a:lnTo>
                <a:lnTo>
                  <a:pt x="3398377" y="174607"/>
                </a:lnTo>
                <a:lnTo>
                  <a:pt x="3393276" y="175871"/>
                </a:lnTo>
                <a:lnTo>
                  <a:pt x="3388175" y="177132"/>
                </a:lnTo>
                <a:lnTo>
                  <a:pt x="3383076" y="178392"/>
                </a:lnTo>
                <a:lnTo>
                  <a:pt x="3377978" y="179651"/>
                </a:lnTo>
                <a:lnTo>
                  <a:pt x="3372881" y="180908"/>
                </a:lnTo>
                <a:lnTo>
                  <a:pt x="3367786" y="182165"/>
                </a:lnTo>
                <a:lnTo>
                  <a:pt x="3362691" y="183420"/>
                </a:lnTo>
                <a:lnTo>
                  <a:pt x="3357598" y="184674"/>
                </a:lnTo>
                <a:lnTo>
                  <a:pt x="3352506" y="185926"/>
                </a:lnTo>
                <a:lnTo>
                  <a:pt x="3347415" y="187177"/>
                </a:lnTo>
                <a:lnTo>
                  <a:pt x="3342326" y="188427"/>
                </a:lnTo>
                <a:lnTo>
                  <a:pt x="3337237" y="189675"/>
                </a:lnTo>
                <a:lnTo>
                  <a:pt x="3332150" y="190923"/>
                </a:lnTo>
                <a:lnTo>
                  <a:pt x="3327064" y="192168"/>
                </a:lnTo>
                <a:lnTo>
                  <a:pt x="3321980" y="193412"/>
                </a:lnTo>
                <a:lnTo>
                  <a:pt x="3316897" y="194655"/>
                </a:lnTo>
                <a:lnTo>
                  <a:pt x="3311815" y="195897"/>
                </a:lnTo>
                <a:lnTo>
                  <a:pt x="3306734" y="197137"/>
                </a:lnTo>
                <a:lnTo>
                  <a:pt x="3301655" y="198375"/>
                </a:lnTo>
                <a:lnTo>
                  <a:pt x="3296577" y="199612"/>
                </a:lnTo>
                <a:lnTo>
                  <a:pt x="3291500" y="200848"/>
                </a:lnTo>
                <a:lnTo>
                  <a:pt x="3286425" y="202082"/>
                </a:lnTo>
                <a:lnTo>
                  <a:pt x="3281351" y="203315"/>
                </a:lnTo>
                <a:lnTo>
                  <a:pt x="3276278" y="204547"/>
                </a:lnTo>
                <a:lnTo>
                  <a:pt x="3271207" y="205776"/>
                </a:lnTo>
                <a:lnTo>
                  <a:pt x="3266137" y="207005"/>
                </a:lnTo>
                <a:lnTo>
                  <a:pt x="3261069" y="208231"/>
                </a:lnTo>
                <a:lnTo>
                  <a:pt x="3256002" y="209456"/>
                </a:lnTo>
                <a:lnTo>
                  <a:pt x="3250936" y="210680"/>
                </a:lnTo>
                <a:lnTo>
                  <a:pt x="3245872" y="211902"/>
                </a:lnTo>
                <a:lnTo>
                  <a:pt x="3240809" y="213123"/>
                </a:lnTo>
                <a:lnTo>
                  <a:pt x="3235748" y="214342"/>
                </a:lnTo>
                <a:lnTo>
                  <a:pt x="3230687" y="215559"/>
                </a:lnTo>
                <a:lnTo>
                  <a:pt x="3225629" y="216776"/>
                </a:lnTo>
                <a:lnTo>
                  <a:pt x="3220572" y="217990"/>
                </a:lnTo>
                <a:lnTo>
                  <a:pt x="3215516" y="219203"/>
                </a:lnTo>
                <a:lnTo>
                  <a:pt x="3210462" y="220414"/>
                </a:lnTo>
                <a:lnTo>
                  <a:pt x="3205409" y="221623"/>
                </a:lnTo>
                <a:lnTo>
                  <a:pt x="3200359" y="222831"/>
                </a:lnTo>
                <a:lnTo>
                  <a:pt x="3195309" y="224037"/>
                </a:lnTo>
                <a:lnTo>
                  <a:pt x="3190261" y="225241"/>
                </a:lnTo>
                <a:lnTo>
                  <a:pt x="3185214" y="226444"/>
                </a:lnTo>
                <a:lnTo>
                  <a:pt x="3180169" y="227645"/>
                </a:lnTo>
                <a:lnTo>
                  <a:pt x="3175126" y="228845"/>
                </a:lnTo>
                <a:lnTo>
                  <a:pt x="3170084" y="230043"/>
                </a:lnTo>
                <a:lnTo>
                  <a:pt x="3165043" y="231239"/>
                </a:lnTo>
                <a:lnTo>
                  <a:pt x="3160004" y="232434"/>
                </a:lnTo>
                <a:lnTo>
                  <a:pt x="3154968" y="233626"/>
                </a:lnTo>
                <a:lnTo>
                  <a:pt x="3149932" y="234817"/>
                </a:lnTo>
                <a:lnTo>
                  <a:pt x="3144898" y="236006"/>
                </a:lnTo>
                <a:lnTo>
                  <a:pt x="3139865" y="237194"/>
                </a:lnTo>
                <a:lnTo>
                  <a:pt x="3134835" y="238380"/>
                </a:lnTo>
                <a:lnTo>
                  <a:pt x="3129806" y="239563"/>
                </a:lnTo>
                <a:lnTo>
                  <a:pt x="3124778" y="240745"/>
                </a:lnTo>
                <a:lnTo>
                  <a:pt x="3119752" y="241925"/>
                </a:lnTo>
                <a:lnTo>
                  <a:pt x="3114728" y="243104"/>
                </a:lnTo>
                <a:lnTo>
                  <a:pt x="3109705" y="244281"/>
                </a:lnTo>
                <a:lnTo>
                  <a:pt x="3104685" y="245455"/>
                </a:lnTo>
                <a:lnTo>
                  <a:pt x="3099665" y="246629"/>
                </a:lnTo>
                <a:lnTo>
                  <a:pt x="3094648" y="247799"/>
                </a:lnTo>
                <a:lnTo>
                  <a:pt x="3089632" y="248969"/>
                </a:lnTo>
                <a:lnTo>
                  <a:pt x="3084618" y="250136"/>
                </a:lnTo>
                <a:lnTo>
                  <a:pt x="3079606" y="251302"/>
                </a:lnTo>
                <a:lnTo>
                  <a:pt x="3074595" y="252465"/>
                </a:lnTo>
                <a:lnTo>
                  <a:pt x="3069586" y="253627"/>
                </a:lnTo>
                <a:lnTo>
                  <a:pt x="3064579" y="254787"/>
                </a:lnTo>
                <a:lnTo>
                  <a:pt x="3059574" y="255945"/>
                </a:lnTo>
                <a:lnTo>
                  <a:pt x="3054570" y="257101"/>
                </a:lnTo>
                <a:lnTo>
                  <a:pt x="3049568" y="258255"/>
                </a:lnTo>
                <a:lnTo>
                  <a:pt x="3044568" y="259407"/>
                </a:lnTo>
                <a:lnTo>
                  <a:pt x="3039570" y="260557"/>
                </a:lnTo>
                <a:lnTo>
                  <a:pt x="3034574" y="261705"/>
                </a:lnTo>
                <a:lnTo>
                  <a:pt x="3029579" y="262851"/>
                </a:lnTo>
                <a:lnTo>
                  <a:pt x="3024586" y="263995"/>
                </a:lnTo>
                <a:lnTo>
                  <a:pt x="3019595" y="265137"/>
                </a:lnTo>
                <a:lnTo>
                  <a:pt x="3014606" y="266278"/>
                </a:lnTo>
                <a:lnTo>
                  <a:pt x="3009619" y="267416"/>
                </a:lnTo>
                <a:lnTo>
                  <a:pt x="3004633" y="268552"/>
                </a:lnTo>
                <a:lnTo>
                  <a:pt x="2999650" y="269686"/>
                </a:lnTo>
                <a:lnTo>
                  <a:pt x="2994669" y="270818"/>
                </a:lnTo>
                <a:lnTo>
                  <a:pt x="2989689" y="271948"/>
                </a:lnTo>
                <a:lnTo>
                  <a:pt x="2984711" y="273076"/>
                </a:lnTo>
                <a:lnTo>
                  <a:pt x="2979735" y="274202"/>
                </a:lnTo>
                <a:lnTo>
                  <a:pt x="2974762" y="275325"/>
                </a:lnTo>
                <a:lnTo>
                  <a:pt x="2969789" y="276447"/>
                </a:lnTo>
                <a:lnTo>
                  <a:pt x="2964819" y="277566"/>
                </a:lnTo>
                <a:lnTo>
                  <a:pt x="2959852" y="278684"/>
                </a:lnTo>
                <a:lnTo>
                  <a:pt x="2954885" y="279799"/>
                </a:lnTo>
                <a:lnTo>
                  <a:pt x="2949920" y="280912"/>
                </a:lnTo>
                <a:lnTo>
                  <a:pt x="2944958" y="282022"/>
                </a:lnTo>
                <a:lnTo>
                  <a:pt x="2939999" y="283131"/>
                </a:lnTo>
                <a:lnTo>
                  <a:pt x="2935040" y="284238"/>
                </a:lnTo>
                <a:lnTo>
                  <a:pt x="2930083" y="285343"/>
                </a:lnTo>
                <a:lnTo>
                  <a:pt x="2925129" y="286444"/>
                </a:lnTo>
                <a:lnTo>
                  <a:pt x="2920177" y="287544"/>
                </a:lnTo>
                <a:lnTo>
                  <a:pt x="2915226" y="288642"/>
                </a:lnTo>
                <a:lnTo>
                  <a:pt x="2910278" y="289738"/>
                </a:lnTo>
                <a:lnTo>
                  <a:pt x="2905332" y="290831"/>
                </a:lnTo>
                <a:lnTo>
                  <a:pt x="2900389" y="291922"/>
                </a:lnTo>
                <a:lnTo>
                  <a:pt x="2895447" y="293010"/>
                </a:lnTo>
                <a:lnTo>
                  <a:pt x="2890507" y="294097"/>
                </a:lnTo>
                <a:lnTo>
                  <a:pt x="2885569" y="295181"/>
                </a:lnTo>
                <a:lnTo>
                  <a:pt x="2880634" y="296263"/>
                </a:lnTo>
                <a:lnTo>
                  <a:pt x="2875699" y="297343"/>
                </a:lnTo>
                <a:lnTo>
                  <a:pt x="2870767" y="298420"/>
                </a:lnTo>
                <a:lnTo>
                  <a:pt x="2865838" y="299495"/>
                </a:lnTo>
                <a:lnTo>
                  <a:pt x="2860912" y="300568"/>
                </a:lnTo>
                <a:lnTo>
                  <a:pt x="2855987" y="301638"/>
                </a:lnTo>
                <a:lnTo>
                  <a:pt x="2851063" y="302706"/>
                </a:lnTo>
                <a:lnTo>
                  <a:pt x="2846142" y="303772"/>
                </a:lnTo>
                <a:lnTo>
                  <a:pt x="2841224" y="304835"/>
                </a:lnTo>
                <a:lnTo>
                  <a:pt x="2836308" y="305896"/>
                </a:lnTo>
                <a:lnTo>
                  <a:pt x="2831394" y="306954"/>
                </a:lnTo>
                <a:lnTo>
                  <a:pt x="2826481" y="308011"/>
                </a:lnTo>
                <a:lnTo>
                  <a:pt x="2821571" y="309064"/>
                </a:lnTo>
                <a:lnTo>
                  <a:pt x="2816663" y="310115"/>
                </a:lnTo>
                <a:lnTo>
                  <a:pt x="2811758" y="311164"/>
                </a:lnTo>
                <a:lnTo>
                  <a:pt x="2806855" y="312210"/>
                </a:lnTo>
                <a:lnTo>
                  <a:pt x="2801954" y="313254"/>
                </a:lnTo>
                <a:lnTo>
                  <a:pt x="2797056" y="314296"/>
                </a:lnTo>
                <a:lnTo>
                  <a:pt x="2792159" y="315335"/>
                </a:lnTo>
                <a:lnTo>
                  <a:pt x="2787266" y="316371"/>
                </a:lnTo>
                <a:lnTo>
                  <a:pt x="2782373" y="317406"/>
                </a:lnTo>
                <a:lnTo>
                  <a:pt x="2777484" y="318437"/>
                </a:lnTo>
                <a:lnTo>
                  <a:pt x="2772598" y="319466"/>
                </a:lnTo>
                <a:lnTo>
                  <a:pt x="2767713" y="320492"/>
                </a:lnTo>
                <a:lnTo>
                  <a:pt x="2762830" y="321516"/>
                </a:lnTo>
                <a:lnTo>
                  <a:pt x="2757950" y="322538"/>
                </a:lnTo>
                <a:lnTo>
                  <a:pt x="2753072" y="323556"/>
                </a:lnTo>
                <a:lnTo>
                  <a:pt x="2748196" y="324573"/>
                </a:lnTo>
                <a:lnTo>
                  <a:pt x="2743323" y="325586"/>
                </a:lnTo>
                <a:lnTo>
                  <a:pt x="2738452" y="326598"/>
                </a:lnTo>
                <a:lnTo>
                  <a:pt x="2733584" y="327606"/>
                </a:lnTo>
                <a:lnTo>
                  <a:pt x="2728718" y="328612"/>
                </a:lnTo>
                <a:lnTo>
                  <a:pt x="2723854" y="329615"/>
                </a:lnTo>
                <a:lnTo>
                  <a:pt x="2718993" y="330616"/>
                </a:lnTo>
                <a:lnTo>
                  <a:pt x="2714134" y="331614"/>
                </a:lnTo>
                <a:lnTo>
                  <a:pt x="2709277" y="332609"/>
                </a:lnTo>
                <a:lnTo>
                  <a:pt x="2704423" y="333602"/>
                </a:lnTo>
                <a:lnTo>
                  <a:pt x="2699573" y="334592"/>
                </a:lnTo>
                <a:lnTo>
                  <a:pt x="2694724" y="335579"/>
                </a:lnTo>
                <a:lnTo>
                  <a:pt x="2689877" y="336564"/>
                </a:lnTo>
                <a:lnTo>
                  <a:pt x="2685032" y="337546"/>
                </a:lnTo>
                <a:lnTo>
                  <a:pt x="2680192" y="338525"/>
                </a:lnTo>
                <a:lnTo>
                  <a:pt x="2675352" y="339502"/>
                </a:lnTo>
                <a:lnTo>
                  <a:pt x="2670515" y="340476"/>
                </a:lnTo>
                <a:lnTo>
                  <a:pt x="2665682" y="341447"/>
                </a:lnTo>
                <a:lnTo>
                  <a:pt x="2660849" y="342415"/>
                </a:lnTo>
                <a:lnTo>
                  <a:pt x="2656021" y="343381"/>
                </a:lnTo>
                <a:lnTo>
                  <a:pt x="2651194" y="344343"/>
                </a:lnTo>
                <a:lnTo>
                  <a:pt x="2646370" y="345304"/>
                </a:lnTo>
                <a:lnTo>
                  <a:pt x="2641549" y="346261"/>
                </a:lnTo>
                <a:lnTo>
                  <a:pt x="2636729" y="347216"/>
                </a:lnTo>
                <a:lnTo>
                  <a:pt x="2631913" y="348167"/>
                </a:lnTo>
                <a:lnTo>
                  <a:pt x="2627099" y="349116"/>
                </a:lnTo>
                <a:lnTo>
                  <a:pt x="2622288" y="350062"/>
                </a:lnTo>
                <a:lnTo>
                  <a:pt x="2617481" y="351005"/>
                </a:lnTo>
                <a:lnTo>
                  <a:pt x="2612674" y="351945"/>
                </a:lnTo>
                <a:lnTo>
                  <a:pt x="2607872" y="352883"/>
                </a:lnTo>
                <a:lnTo>
                  <a:pt x="2603071" y="353817"/>
                </a:lnTo>
                <a:lnTo>
                  <a:pt x="2598272" y="354749"/>
                </a:lnTo>
                <a:lnTo>
                  <a:pt x="2593477" y="355678"/>
                </a:lnTo>
                <a:lnTo>
                  <a:pt x="2588684" y="356604"/>
                </a:lnTo>
                <a:lnTo>
                  <a:pt x="2583894" y="357527"/>
                </a:lnTo>
                <a:lnTo>
                  <a:pt x="2579107" y="358447"/>
                </a:lnTo>
                <a:lnTo>
                  <a:pt x="2574322" y="359364"/>
                </a:lnTo>
                <a:lnTo>
                  <a:pt x="2569541" y="360278"/>
                </a:lnTo>
                <a:lnTo>
                  <a:pt x="2564761" y="361189"/>
                </a:lnTo>
                <a:lnTo>
                  <a:pt x="2559985" y="362097"/>
                </a:lnTo>
                <a:lnTo>
                  <a:pt x="2555212" y="363002"/>
                </a:lnTo>
                <a:lnTo>
                  <a:pt x="2550441" y="363905"/>
                </a:lnTo>
                <a:lnTo>
                  <a:pt x="2545671" y="364804"/>
                </a:lnTo>
                <a:lnTo>
                  <a:pt x="2540907" y="365700"/>
                </a:lnTo>
                <a:lnTo>
                  <a:pt x="2536143" y="366594"/>
                </a:lnTo>
                <a:lnTo>
                  <a:pt x="2531384" y="367484"/>
                </a:lnTo>
                <a:lnTo>
                  <a:pt x="2526626" y="368371"/>
                </a:lnTo>
                <a:lnTo>
                  <a:pt x="2521871" y="369255"/>
                </a:lnTo>
                <a:lnTo>
                  <a:pt x="2517120" y="370136"/>
                </a:lnTo>
                <a:lnTo>
                  <a:pt x="2512372" y="371014"/>
                </a:lnTo>
                <a:lnTo>
                  <a:pt x="2507625" y="371889"/>
                </a:lnTo>
                <a:lnTo>
                  <a:pt x="2502883" y="372761"/>
                </a:lnTo>
                <a:lnTo>
                  <a:pt x="2498141" y="373630"/>
                </a:lnTo>
                <a:lnTo>
                  <a:pt x="2493404" y="374496"/>
                </a:lnTo>
                <a:lnTo>
                  <a:pt x="2488669" y="375358"/>
                </a:lnTo>
                <a:lnTo>
                  <a:pt x="2483938" y="376218"/>
                </a:lnTo>
                <a:lnTo>
                  <a:pt x="2479210" y="377074"/>
                </a:lnTo>
                <a:lnTo>
                  <a:pt x="2474484" y="377927"/>
                </a:lnTo>
                <a:lnTo>
                  <a:pt x="2469759" y="378777"/>
                </a:lnTo>
                <a:lnTo>
                  <a:pt x="2465040" y="379624"/>
                </a:lnTo>
                <a:lnTo>
                  <a:pt x="2460322" y="380468"/>
                </a:lnTo>
                <a:lnTo>
                  <a:pt x="2455608" y="381308"/>
                </a:lnTo>
                <a:lnTo>
                  <a:pt x="2450897" y="382145"/>
                </a:lnTo>
                <a:lnTo>
                  <a:pt x="2446188" y="382979"/>
                </a:lnTo>
                <a:lnTo>
                  <a:pt x="2441482" y="383810"/>
                </a:lnTo>
                <a:lnTo>
                  <a:pt x="2436780" y="384638"/>
                </a:lnTo>
                <a:lnTo>
                  <a:pt x="2432081" y="385462"/>
                </a:lnTo>
                <a:lnTo>
                  <a:pt x="2427384" y="386283"/>
                </a:lnTo>
                <a:lnTo>
                  <a:pt x="2422691" y="387101"/>
                </a:lnTo>
                <a:lnTo>
                  <a:pt x="2417999" y="387916"/>
                </a:lnTo>
                <a:lnTo>
                  <a:pt x="2413312" y="388727"/>
                </a:lnTo>
                <a:lnTo>
                  <a:pt x="2408627" y="389535"/>
                </a:lnTo>
                <a:lnTo>
                  <a:pt x="2403946" y="390340"/>
                </a:lnTo>
                <a:lnTo>
                  <a:pt x="2399266" y="391141"/>
                </a:lnTo>
                <a:lnTo>
                  <a:pt x="2394592" y="391939"/>
                </a:lnTo>
                <a:lnTo>
                  <a:pt x="2389920" y="392734"/>
                </a:lnTo>
                <a:lnTo>
                  <a:pt x="2385249" y="393526"/>
                </a:lnTo>
                <a:lnTo>
                  <a:pt x="2380583" y="394314"/>
                </a:lnTo>
                <a:lnTo>
                  <a:pt x="2375919" y="395098"/>
                </a:lnTo>
                <a:lnTo>
                  <a:pt x="2371260" y="395880"/>
                </a:lnTo>
                <a:lnTo>
                  <a:pt x="2366603" y="396658"/>
                </a:lnTo>
                <a:lnTo>
                  <a:pt x="2361950" y="397432"/>
                </a:lnTo>
                <a:lnTo>
                  <a:pt x="2357298" y="398203"/>
                </a:lnTo>
                <a:lnTo>
                  <a:pt x="2352651" y="398971"/>
                </a:lnTo>
                <a:lnTo>
                  <a:pt x="2348006" y="399735"/>
                </a:lnTo>
                <a:lnTo>
                  <a:pt x="2343364" y="400496"/>
                </a:lnTo>
                <a:lnTo>
                  <a:pt x="2338726" y="401254"/>
                </a:lnTo>
                <a:lnTo>
                  <a:pt x="2334092" y="402008"/>
                </a:lnTo>
                <a:lnTo>
                  <a:pt x="2329459" y="402758"/>
                </a:lnTo>
                <a:lnTo>
                  <a:pt x="2324831" y="403505"/>
                </a:lnTo>
                <a:lnTo>
                  <a:pt x="2320205" y="404249"/>
                </a:lnTo>
                <a:lnTo>
                  <a:pt x="2315582" y="404989"/>
                </a:lnTo>
                <a:lnTo>
                  <a:pt x="2310964" y="405725"/>
                </a:lnTo>
                <a:lnTo>
                  <a:pt x="2306348" y="406459"/>
                </a:lnTo>
                <a:lnTo>
                  <a:pt x="2301734" y="407188"/>
                </a:lnTo>
                <a:lnTo>
                  <a:pt x="2297125" y="407914"/>
                </a:lnTo>
                <a:lnTo>
                  <a:pt x="2292519" y="408636"/>
                </a:lnTo>
                <a:lnTo>
                  <a:pt x="2287917" y="409355"/>
                </a:lnTo>
                <a:lnTo>
                  <a:pt x="2283317" y="410071"/>
                </a:lnTo>
                <a:lnTo>
                  <a:pt x="2278721" y="410782"/>
                </a:lnTo>
                <a:lnTo>
                  <a:pt x="2274128" y="411490"/>
                </a:lnTo>
                <a:lnTo>
                  <a:pt x="2269538" y="412195"/>
                </a:lnTo>
                <a:lnTo>
                  <a:pt x="2264951" y="412896"/>
                </a:lnTo>
                <a:lnTo>
                  <a:pt x="2260368" y="413593"/>
                </a:lnTo>
                <a:lnTo>
                  <a:pt x="2255788" y="414287"/>
                </a:lnTo>
                <a:lnTo>
                  <a:pt x="2251212" y="414977"/>
                </a:lnTo>
                <a:lnTo>
                  <a:pt x="2246639" y="415663"/>
                </a:lnTo>
                <a:lnTo>
                  <a:pt x="2242069" y="416346"/>
                </a:lnTo>
                <a:lnTo>
                  <a:pt x="2237501" y="417025"/>
                </a:lnTo>
                <a:lnTo>
                  <a:pt x="2232940" y="417701"/>
                </a:lnTo>
                <a:lnTo>
                  <a:pt x="2228380" y="418373"/>
                </a:lnTo>
                <a:lnTo>
                  <a:pt x="2223822" y="419040"/>
                </a:lnTo>
                <a:lnTo>
                  <a:pt x="2219270" y="419705"/>
                </a:lnTo>
                <a:lnTo>
                  <a:pt x="2214721" y="420366"/>
                </a:lnTo>
                <a:lnTo>
                  <a:pt x="2210174" y="421022"/>
                </a:lnTo>
                <a:lnTo>
                  <a:pt x="2205632" y="421676"/>
                </a:lnTo>
                <a:lnTo>
                  <a:pt x="2201092" y="422325"/>
                </a:lnTo>
                <a:lnTo>
                  <a:pt x="2196557" y="422970"/>
                </a:lnTo>
                <a:lnTo>
                  <a:pt x="2192024" y="423612"/>
                </a:lnTo>
                <a:lnTo>
                  <a:pt x="2187496" y="424250"/>
                </a:lnTo>
                <a:lnTo>
                  <a:pt x="2182971" y="424885"/>
                </a:lnTo>
                <a:lnTo>
                  <a:pt x="2178449" y="425515"/>
                </a:lnTo>
                <a:lnTo>
                  <a:pt x="2173931" y="426142"/>
                </a:lnTo>
                <a:lnTo>
                  <a:pt x="2169416" y="426764"/>
                </a:lnTo>
                <a:lnTo>
                  <a:pt x="2164904" y="427383"/>
                </a:lnTo>
                <a:lnTo>
                  <a:pt x="2160397" y="427998"/>
                </a:lnTo>
                <a:lnTo>
                  <a:pt x="2155892" y="428610"/>
                </a:lnTo>
                <a:lnTo>
                  <a:pt x="2151390" y="429217"/>
                </a:lnTo>
                <a:lnTo>
                  <a:pt x="2146893" y="429821"/>
                </a:lnTo>
                <a:lnTo>
                  <a:pt x="2142400" y="430421"/>
                </a:lnTo>
                <a:lnTo>
                  <a:pt x="2137910" y="431016"/>
                </a:lnTo>
                <a:lnTo>
                  <a:pt x="2133424" y="431608"/>
                </a:lnTo>
                <a:lnTo>
                  <a:pt x="2128941" y="432196"/>
                </a:lnTo>
                <a:lnTo>
                  <a:pt x="2124461" y="432780"/>
                </a:lnTo>
                <a:lnTo>
                  <a:pt x="2119985" y="433360"/>
                </a:lnTo>
                <a:lnTo>
                  <a:pt x="2115514" y="433936"/>
                </a:lnTo>
                <a:lnTo>
                  <a:pt x="2111044" y="434509"/>
                </a:lnTo>
                <a:lnTo>
                  <a:pt x="2106580" y="435077"/>
                </a:lnTo>
                <a:lnTo>
                  <a:pt x="2102119" y="435641"/>
                </a:lnTo>
                <a:lnTo>
                  <a:pt x="2097662" y="436201"/>
                </a:lnTo>
                <a:lnTo>
                  <a:pt x="2095433" y="436480"/>
                </a:lnTo>
                <a:lnTo>
                  <a:pt x="2093208" y="436758"/>
                </a:lnTo>
                <a:lnTo>
                  <a:pt x="2090983" y="437034"/>
                </a:lnTo>
                <a:lnTo>
                  <a:pt x="2088757" y="437310"/>
                </a:lnTo>
                <a:lnTo>
                  <a:pt x="2086534" y="437585"/>
                </a:lnTo>
                <a:lnTo>
                  <a:pt x="2084310" y="437858"/>
                </a:lnTo>
                <a:lnTo>
                  <a:pt x="2082088" y="438131"/>
                </a:lnTo>
                <a:lnTo>
                  <a:pt x="2079868" y="438403"/>
                </a:lnTo>
                <a:lnTo>
                  <a:pt x="2077648" y="438673"/>
                </a:lnTo>
                <a:lnTo>
                  <a:pt x="2075428" y="438943"/>
                </a:lnTo>
                <a:lnTo>
                  <a:pt x="2073211" y="439211"/>
                </a:lnTo>
                <a:lnTo>
                  <a:pt x="2070993" y="439479"/>
                </a:lnTo>
                <a:lnTo>
                  <a:pt x="2068777" y="439746"/>
                </a:lnTo>
                <a:lnTo>
                  <a:pt x="2066562" y="440011"/>
                </a:lnTo>
                <a:lnTo>
                  <a:pt x="2064348" y="440276"/>
                </a:lnTo>
                <a:lnTo>
                  <a:pt x="2062134" y="440539"/>
                </a:lnTo>
                <a:lnTo>
                  <a:pt x="2059922" y="440801"/>
                </a:lnTo>
                <a:lnTo>
                  <a:pt x="2057710" y="441063"/>
                </a:lnTo>
                <a:lnTo>
                  <a:pt x="2055499" y="441324"/>
                </a:lnTo>
                <a:lnTo>
                  <a:pt x="2053289" y="441583"/>
                </a:lnTo>
                <a:lnTo>
                  <a:pt x="2051081" y="441841"/>
                </a:lnTo>
                <a:lnTo>
                  <a:pt x="2048873" y="442099"/>
                </a:lnTo>
                <a:lnTo>
                  <a:pt x="2046665" y="442355"/>
                </a:lnTo>
                <a:lnTo>
                  <a:pt x="2044460" y="442610"/>
                </a:lnTo>
                <a:lnTo>
                  <a:pt x="2042254" y="442865"/>
                </a:lnTo>
                <a:lnTo>
                  <a:pt x="2040050" y="443118"/>
                </a:lnTo>
                <a:lnTo>
                  <a:pt x="2037848" y="443370"/>
                </a:lnTo>
                <a:lnTo>
                  <a:pt x="2035644" y="443621"/>
                </a:lnTo>
                <a:lnTo>
                  <a:pt x="2033444" y="443871"/>
                </a:lnTo>
                <a:lnTo>
                  <a:pt x="2031244" y="444121"/>
                </a:lnTo>
                <a:lnTo>
                  <a:pt x="2029044" y="444369"/>
                </a:lnTo>
                <a:lnTo>
                  <a:pt x="2026846" y="444616"/>
                </a:lnTo>
                <a:lnTo>
                  <a:pt x="2024647" y="444862"/>
                </a:lnTo>
                <a:lnTo>
                  <a:pt x="2022451" y="445107"/>
                </a:lnTo>
                <a:lnTo>
                  <a:pt x="2020255" y="445351"/>
                </a:lnTo>
                <a:lnTo>
                  <a:pt x="2018062" y="445593"/>
                </a:lnTo>
                <a:lnTo>
                  <a:pt x="2015868" y="445835"/>
                </a:lnTo>
                <a:lnTo>
                  <a:pt x="2013674" y="446076"/>
                </a:lnTo>
                <a:lnTo>
                  <a:pt x="2011484" y="446316"/>
                </a:lnTo>
                <a:lnTo>
                  <a:pt x="2009293" y="446555"/>
                </a:lnTo>
                <a:lnTo>
                  <a:pt x="2007103" y="446792"/>
                </a:lnTo>
                <a:lnTo>
                  <a:pt x="2004914" y="447029"/>
                </a:lnTo>
                <a:lnTo>
                  <a:pt x="2002726" y="447264"/>
                </a:lnTo>
                <a:lnTo>
                  <a:pt x="2000538" y="447499"/>
                </a:lnTo>
                <a:lnTo>
                  <a:pt x="1998353" y="447732"/>
                </a:lnTo>
                <a:lnTo>
                  <a:pt x="1996168" y="447965"/>
                </a:lnTo>
                <a:lnTo>
                  <a:pt x="1993984" y="448196"/>
                </a:lnTo>
                <a:lnTo>
                  <a:pt x="1991802" y="448426"/>
                </a:lnTo>
                <a:lnTo>
                  <a:pt x="1989619" y="448655"/>
                </a:lnTo>
                <a:lnTo>
                  <a:pt x="1987438" y="448884"/>
                </a:lnTo>
                <a:lnTo>
                  <a:pt x="1985258" y="449111"/>
                </a:lnTo>
                <a:lnTo>
                  <a:pt x="1983079" y="449337"/>
                </a:lnTo>
                <a:lnTo>
                  <a:pt x="1980900" y="449561"/>
                </a:lnTo>
                <a:lnTo>
                  <a:pt x="1978723" y="449785"/>
                </a:lnTo>
                <a:lnTo>
                  <a:pt x="1976546" y="450008"/>
                </a:lnTo>
                <a:lnTo>
                  <a:pt x="1974371" y="450230"/>
                </a:lnTo>
                <a:lnTo>
                  <a:pt x="1972198" y="450450"/>
                </a:lnTo>
                <a:lnTo>
                  <a:pt x="1970024" y="450670"/>
                </a:lnTo>
                <a:lnTo>
                  <a:pt x="1967852" y="450889"/>
                </a:lnTo>
                <a:lnTo>
                  <a:pt x="1965680" y="451106"/>
                </a:lnTo>
                <a:lnTo>
                  <a:pt x="1963510" y="451323"/>
                </a:lnTo>
                <a:lnTo>
                  <a:pt x="1961340" y="451538"/>
                </a:lnTo>
                <a:lnTo>
                  <a:pt x="1959173" y="451752"/>
                </a:lnTo>
                <a:lnTo>
                  <a:pt x="1957005" y="451965"/>
                </a:lnTo>
                <a:lnTo>
                  <a:pt x="1954839" y="452177"/>
                </a:lnTo>
                <a:lnTo>
                  <a:pt x="1952674" y="452388"/>
                </a:lnTo>
                <a:lnTo>
                  <a:pt x="1950509" y="452598"/>
                </a:lnTo>
                <a:lnTo>
                  <a:pt x="1948345" y="452807"/>
                </a:lnTo>
                <a:lnTo>
                  <a:pt x="1946184" y="453015"/>
                </a:lnTo>
                <a:lnTo>
                  <a:pt x="1944022" y="453221"/>
                </a:lnTo>
                <a:lnTo>
                  <a:pt x="1941862" y="453427"/>
                </a:lnTo>
                <a:lnTo>
                  <a:pt x="1939703" y="453631"/>
                </a:lnTo>
                <a:lnTo>
                  <a:pt x="1937543" y="453835"/>
                </a:lnTo>
                <a:lnTo>
                  <a:pt x="1935387" y="454037"/>
                </a:lnTo>
                <a:lnTo>
                  <a:pt x="1933231" y="454238"/>
                </a:lnTo>
                <a:lnTo>
                  <a:pt x="1931074" y="454438"/>
                </a:lnTo>
                <a:lnTo>
                  <a:pt x="1928921" y="454637"/>
                </a:lnTo>
                <a:lnTo>
                  <a:pt x="1926767" y="454835"/>
                </a:lnTo>
                <a:lnTo>
                  <a:pt x="1924615" y="455032"/>
                </a:lnTo>
                <a:lnTo>
                  <a:pt x="1922464" y="455228"/>
                </a:lnTo>
                <a:lnTo>
                  <a:pt x="1920313" y="455422"/>
                </a:lnTo>
                <a:lnTo>
                  <a:pt x="1918164" y="455616"/>
                </a:lnTo>
                <a:lnTo>
                  <a:pt x="1916016" y="455808"/>
                </a:lnTo>
                <a:lnTo>
                  <a:pt x="1913868" y="455999"/>
                </a:lnTo>
                <a:lnTo>
                  <a:pt x="1911722" y="456190"/>
                </a:lnTo>
                <a:lnTo>
                  <a:pt x="1909577" y="456379"/>
                </a:lnTo>
                <a:lnTo>
                  <a:pt x="1907432" y="456566"/>
                </a:lnTo>
                <a:lnTo>
                  <a:pt x="1905289" y="456754"/>
                </a:lnTo>
                <a:lnTo>
                  <a:pt x="1903147" y="456939"/>
                </a:lnTo>
                <a:lnTo>
                  <a:pt x="1901006" y="457124"/>
                </a:lnTo>
                <a:lnTo>
                  <a:pt x="1898866" y="457307"/>
                </a:lnTo>
                <a:lnTo>
                  <a:pt x="1896726" y="457490"/>
                </a:lnTo>
                <a:lnTo>
                  <a:pt x="1894588" y="457671"/>
                </a:lnTo>
                <a:lnTo>
                  <a:pt x="1892450" y="457851"/>
                </a:lnTo>
                <a:lnTo>
                  <a:pt x="1890315" y="458030"/>
                </a:lnTo>
                <a:lnTo>
                  <a:pt x="1888180" y="458208"/>
                </a:lnTo>
                <a:lnTo>
                  <a:pt x="1886046" y="458385"/>
                </a:lnTo>
                <a:lnTo>
                  <a:pt x="1883913" y="458560"/>
                </a:lnTo>
                <a:lnTo>
                  <a:pt x="1881781" y="458735"/>
                </a:lnTo>
                <a:lnTo>
                  <a:pt x="1879650" y="458909"/>
                </a:lnTo>
                <a:lnTo>
                  <a:pt x="1877520" y="459081"/>
                </a:lnTo>
                <a:lnTo>
                  <a:pt x="1875391" y="459252"/>
                </a:lnTo>
                <a:lnTo>
                  <a:pt x="1873262" y="459422"/>
                </a:lnTo>
                <a:lnTo>
                  <a:pt x="1871135" y="459591"/>
                </a:lnTo>
                <a:lnTo>
                  <a:pt x="1869011" y="459759"/>
                </a:lnTo>
                <a:lnTo>
                  <a:pt x="1866886" y="459925"/>
                </a:lnTo>
                <a:lnTo>
                  <a:pt x="1864761" y="460091"/>
                </a:lnTo>
                <a:lnTo>
                  <a:pt x="1862639" y="460255"/>
                </a:lnTo>
                <a:lnTo>
                  <a:pt x="1860518" y="460418"/>
                </a:lnTo>
                <a:lnTo>
                  <a:pt x="1858397" y="460580"/>
                </a:lnTo>
                <a:lnTo>
                  <a:pt x="1856277" y="460742"/>
                </a:lnTo>
                <a:lnTo>
                  <a:pt x="1854160" y="460901"/>
                </a:lnTo>
                <a:lnTo>
                  <a:pt x="1852042" y="461060"/>
                </a:lnTo>
                <a:lnTo>
                  <a:pt x="1849926" y="461218"/>
                </a:lnTo>
                <a:lnTo>
                  <a:pt x="1847810" y="461374"/>
                </a:lnTo>
                <a:lnTo>
                  <a:pt x="1845696" y="461529"/>
                </a:lnTo>
                <a:lnTo>
                  <a:pt x="1843582" y="461684"/>
                </a:lnTo>
                <a:lnTo>
                  <a:pt x="1841471" y="461836"/>
                </a:lnTo>
                <a:lnTo>
                  <a:pt x="1839360" y="461988"/>
                </a:lnTo>
                <a:lnTo>
                  <a:pt x="1837249" y="462139"/>
                </a:lnTo>
                <a:lnTo>
                  <a:pt x="1835140" y="462288"/>
                </a:lnTo>
                <a:lnTo>
                  <a:pt x="1833032" y="462437"/>
                </a:lnTo>
                <a:lnTo>
                  <a:pt x="1830926" y="462584"/>
                </a:lnTo>
                <a:lnTo>
                  <a:pt x="1828819" y="462730"/>
                </a:lnTo>
                <a:lnTo>
                  <a:pt x="1826715" y="462875"/>
                </a:lnTo>
                <a:lnTo>
                  <a:pt x="1824611" y="463018"/>
                </a:lnTo>
                <a:lnTo>
                  <a:pt x="1822508" y="463161"/>
                </a:lnTo>
                <a:lnTo>
                  <a:pt x="1820407" y="463302"/>
                </a:lnTo>
                <a:lnTo>
                  <a:pt x="1818306" y="463443"/>
                </a:lnTo>
                <a:lnTo>
                  <a:pt x="1816207" y="463582"/>
                </a:lnTo>
                <a:lnTo>
                  <a:pt x="1814108" y="463720"/>
                </a:lnTo>
                <a:lnTo>
                  <a:pt x="1812011" y="463856"/>
                </a:lnTo>
                <a:lnTo>
                  <a:pt x="1809915" y="463992"/>
                </a:lnTo>
                <a:lnTo>
                  <a:pt x="1807820" y="464126"/>
                </a:lnTo>
                <a:lnTo>
                  <a:pt x="1805726" y="464260"/>
                </a:lnTo>
                <a:lnTo>
                  <a:pt x="1803633" y="464392"/>
                </a:lnTo>
                <a:lnTo>
                  <a:pt x="1801540" y="464523"/>
                </a:lnTo>
                <a:lnTo>
                  <a:pt x="1799450" y="464652"/>
                </a:lnTo>
                <a:lnTo>
                  <a:pt x="1797360" y="464781"/>
                </a:lnTo>
                <a:lnTo>
                  <a:pt x="1795271" y="464908"/>
                </a:lnTo>
                <a:lnTo>
                  <a:pt x="1793184" y="465034"/>
                </a:lnTo>
                <a:lnTo>
                  <a:pt x="1791097" y="465159"/>
                </a:lnTo>
                <a:lnTo>
                  <a:pt x="1789012" y="465283"/>
                </a:lnTo>
                <a:lnTo>
                  <a:pt x="1786927" y="465406"/>
                </a:lnTo>
                <a:lnTo>
                  <a:pt x="1784844" y="465527"/>
                </a:lnTo>
                <a:lnTo>
                  <a:pt x="1782762" y="465648"/>
                </a:lnTo>
                <a:lnTo>
                  <a:pt x="1780680" y="465767"/>
                </a:lnTo>
                <a:lnTo>
                  <a:pt x="1778600" y="465884"/>
                </a:lnTo>
                <a:lnTo>
                  <a:pt x="1776521" y="466001"/>
                </a:lnTo>
                <a:lnTo>
                  <a:pt x="1774444" y="466117"/>
                </a:lnTo>
                <a:lnTo>
                  <a:pt x="1772367" y="466231"/>
                </a:lnTo>
                <a:lnTo>
                  <a:pt x="1770290" y="466344"/>
                </a:lnTo>
                <a:lnTo>
                  <a:pt x="1768217" y="466456"/>
                </a:lnTo>
                <a:lnTo>
                  <a:pt x="1766143" y="466567"/>
                </a:lnTo>
                <a:lnTo>
                  <a:pt x="1764071" y="466677"/>
                </a:lnTo>
                <a:lnTo>
                  <a:pt x="1761999" y="466785"/>
                </a:lnTo>
                <a:lnTo>
                  <a:pt x="1759929" y="466892"/>
                </a:lnTo>
                <a:lnTo>
                  <a:pt x="1757860" y="466998"/>
                </a:lnTo>
                <a:lnTo>
                  <a:pt x="1755792" y="467103"/>
                </a:lnTo>
                <a:lnTo>
                  <a:pt x="1753725" y="467206"/>
                </a:lnTo>
                <a:lnTo>
                  <a:pt x="1751659" y="467309"/>
                </a:lnTo>
                <a:lnTo>
                  <a:pt x="1749595" y="467410"/>
                </a:lnTo>
                <a:lnTo>
                  <a:pt x="1747531" y="467510"/>
                </a:lnTo>
                <a:lnTo>
                  <a:pt x="1745468" y="467609"/>
                </a:lnTo>
                <a:lnTo>
                  <a:pt x="1743407" y="467706"/>
                </a:lnTo>
                <a:lnTo>
                  <a:pt x="1741346" y="467803"/>
                </a:lnTo>
                <a:lnTo>
                  <a:pt x="1739288" y="467897"/>
                </a:lnTo>
                <a:lnTo>
                  <a:pt x="1737230" y="467992"/>
                </a:lnTo>
                <a:lnTo>
                  <a:pt x="1735173" y="468084"/>
                </a:lnTo>
                <a:lnTo>
                  <a:pt x="1733117" y="468176"/>
                </a:lnTo>
                <a:lnTo>
                  <a:pt x="1731062" y="468266"/>
                </a:lnTo>
                <a:lnTo>
                  <a:pt x="1729008" y="468355"/>
                </a:lnTo>
                <a:lnTo>
                  <a:pt x="1726956" y="468443"/>
                </a:lnTo>
                <a:lnTo>
                  <a:pt x="1724904" y="468530"/>
                </a:lnTo>
                <a:lnTo>
                  <a:pt x="1722854" y="468615"/>
                </a:lnTo>
                <a:lnTo>
                  <a:pt x="1720805" y="468699"/>
                </a:lnTo>
                <a:lnTo>
                  <a:pt x="1718757" y="468782"/>
                </a:lnTo>
                <a:lnTo>
                  <a:pt x="1716710" y="468864"/>
                </a:lnTo>
                <a:lnTo>
                  <a:pt x="1714665" y="468944"/>
                </a:lnTo>
                <a:lnTo>
                  <a:pt x="1712620" y="469023"/>
                </a:lnTo>
                <a:lnTo>
                  <a:pt x="1710577" y="469101"/>
                </a:lnTo>
                <a:lnTo>
                  <a:pt x="1708534" y="469178"/>
                </a:lnTo>
                <a:lnTo>
                  <a:pt x="1706493" y="469254"/>
                </a:lnTo>
                <a:lnTo>
                  <a:pt x="1704453" y="469328"/>
                </a:lnTo>
                <a:lnTo>
                  <a:pt x="1702414" y="469401"/>
                </a:lnTo>
                <a:lnTo>
                  <a:pt x="1700376" y="469473"/>
                </a:lnTo>
                <a:lnTo>
                  <a:pt x="1698339" y="469544"/>
                </a:lnTo>
                <a:lnTo>
                  <a:pt x="1696304" y="469613"/>
                </a:lnTo>
                <a:lnTo>
                  <a:pt x="1694269" y="469681"/>
                </a:lnTo>
                <a:lnTo>
                  <a:pt x="1692236" y="469748"/>
                </a:lnTo>
                <a:lnTo>
                  <a:pt x="1690204" y="469814"/>
                </a:lnTo>
                <a:lnTo>
                  <a:pt x="1688173" y="469878"/>
                </a:lnTo>
                <a:lnTo>
                  <a:pt x="1686143" y="469942"/>
                </a:lnTo>
                <a:lnTo>
                  <a:pt x="1684114" y="470004"/>
                </a:lnTo>
                <a:lnTo>
                  <a:pt x="1682086" y="470064"/>
                </a:lnTo>
                <a:lnTo>
                  <a:pt x="1680060" y="470124"/>
                </a:lnTo>
                <a:lnTo>
                  <a:pt x="1678034" y="470182"/>
                </a:lnTo>
                <a:lnTo>
                  <a:pt x="1676010" y="470239"/>
                </a:lnTo>
                <a:lnTo>
                  <a:pt x="1673988" y="470294"/>
                </a:lnTo>
                <a:lnTo>
                  <a:pt x="1671966" y="470349"/>
                </a:lnTo>
                <a:lnTo>
                  <a:pt x="1669945" y="470402"/>
                </a:lnTo>
                <a:lnTo>
                  <a:pt x="1667926" y="470454"/>
                </a:lnTo>
                <a:lnTo>
                  <a:pt x="1665907" y="470505"/>
                </a:lnTo>
                <a:lnTo>
                  <a:pt x="1663890" y="470554"/>
                </a:lnTo>
                <a:lnTo>
                  <a:pt x="1661874" y="470602"/>
                </a:lnTo>
                <a:lnTo>
                  <a:pt x="1659859" y="470649"/>
                </a:lnTo>
                <a:lnTo>
                  <a:pt x="1657845" y="470695"/>
                </a:lnTo>
                <a:lnTo>
                  <a:pt x="1655832" y="470739"/>
                </a:lnTo>
                <a:lnTo>
                  <a:pt x="1653821" y="470782"/>
                </a:lnTo>
                <a:lnTo>
                  <a:pt x="1651810" y="470824"/>
                </a:lnTo>
                <a:lnTo>
                  <a:pt x="1649801" y="470865"/>
                </a:lnTo>
                <a:lnTo>
                  <a:pt x="1647793" y="470904"/>
                </a:lnTo>
                <a:lnTo>
                  <a:pt x="1645786" y="470942"/>
                </a:lnTo>
                <a:lnTo>
                  <a:pt x="1643781" y="470979"/>
                </a:lnTo>
                <a:lnTo>
                  <a:pt x="1641776" y="471014"/>
                </a:lnTo>
                <a:lnTo>
                  <a:pt x="1639773" y="471048"/>
                </a:lnTo>
                <a:lnTo>
                  <a:pt x="1637771" y="471081"/>
                </a:lnTo>
                <a:lnTo>
                  <a:pt x="1635770" y="471113"/>
                </a:lnTo>
                <a:lnTo>
                  <a:pt x="1633770" y="471143"/>
                </a:lnTo>
                <a:lnTo>
                  <a:pt x="1631771" y="471172"/>
                </a:lnTo>
                <a:lnTo>
                  <a:pt x="1629774" y="471200"/>
                </a:lnTo>
                <a:lnTo>
                  <a:pt x="1627778" y="471227"/>
                </a:lnTo>
                <a:lnTo>
                  <a:pt x="1625782" y="471252"/>
                </a:lnTo>
                <a:lnTo>
                  <a:pt x="1623788" y="471276"/>
                </a:lnTo>
                <a:lnTo>
                  <a:pt x="1621795" y="471299"/>
                </a:lnTo>
                <a:lnTo>
                  <a:pt x="1619804" y="471320"/>
                </a:lnTo>
                <a:lnTo>
                  <a:pt x="1617814" y="471340"/>
                </a:lnTo>
                <a:lnTo>
                  <a:pt x="1615824" y="471359"/>
                </a:lnTo>
                <a:lnTo>
                  <a:pt x="1613836" y="471377"/>
                </a:lnTo>
                <a:lnTo>
                  <a:pt x="1611850" y="471393"/>
                </a:lnTo>
                <a:lnTo>
                  <a:pt x="1609864" y="471408"/>
                </a:lnTo>
                <a:lnTo>
                  <a:pt x="1607879" y="471422"/>
                </a:lnTo>
                <a:lnTo>
                  <a:pt x="1605896" y="471434"/>
                </a:lnTo>
                <a:lnTo>
                  <a:pt x="1603914" y="471445"/>
                </a:lnTo>
                <a:lnTo>
                  <a:pt x="1601932" y="471455"/>
                </a:lnTo>
                <a:lnTo>
                  <a:pt x="1599953" y="471463"/>
                </a:lnTo>
                <a:lnTo>
                  <a:pt x="1597974" y="471471"/>
                </a:lnTo>
                <a:lnTo>
                  <a:pt x="1595997" y="471476"/>
                </a:lnTo>
                <a:lnTo>
                  <a:pt x="1594021" y="471481"/>
                </a:lnTo>
                <a:lnTo>
                  <a:pt x="1592046" y="471484"/>
                </a:lnTo>
                <a:lnTo>
                  <a:pt x="1590072" y="471486"/>
                </a:lnTo>
                <a:lnTo>
                  <a:pt x="1588100" y="471487"/>
                </a:lnTo>
                <a:lnTo>
                  <a:pt x="1586128" y="471486"/>
                </a:lnTo>
                <a:lnTo>
                  <a:pt x="1584158" y="471484"/>
                </a:lnTo>
                <a:lnTo>
                  <a:pt x="1582189" y="471481"/>
                </a:lnTo>
                <a:lnTo>
                  <a:pt x="1580222" y="471476"/>
                </a:lnTo>
                <a:lnTo>
                  <a:pt x="1578254" y="471471"/>
                </a:lnTo>
                <a:lnTo>
                  <a:pt x="1576290" y="471463"/>
                </a:lnTo>
                <a:lnTo>
                  <a:pt x="1574325" y="471455"/>
                </a:lnTo>
                <a:lnTo>
                  <a:pt x="1572362" y="471445"/>
                </a:lnTo>
                <a:lnTo>
                  <a:pt x="1570400" y="471434"/>
                </a:lnTo>
                <a:lnTo>
                  <a:pt x="1568440" y="471422"/>
                </a:lnTo>
                <a:lnTo>
                  <a:pt x="1566480" y="471408"/>
                </a:lnTo>
                <a:lnTo>
                  <a:pt x="1564522" y="471393"/>
                </a:lnTo>
                <a:lnTo>
                  <a:pt x="1562565" y="471377"/>
                </a:lnTo>
                <a:lnTo>
                  <a:pt x="1560609" y="471359"/>
                </a:lnTo>
                <a:lnTo>
                  <a:pt x="1558654" y="471340"/>
                </a:lnTo>
                <a:lnTo>
                  <a:pt x="1556701" y="471320"/>
                </a:lnTo>
                <a:lnTo>
                  <a:pt x="1554748" y="471299"/>
                </a:lnTo>
                <a:lnTo>
                  <a:pt x="1552797" y="471276"/>
                </a:lnTo>
                <a:lnTo>
                  <a:pt x="1550847" y="471252"/>
                </a:lnTo>
                <a:lnTo>
                  <a:pt x="1548898" y="471227"/>
                </a:lnTo>
                <a:lnTo>
                  <a:pt x="1546951" y="471200"/>
                </a:lnTo>
                <a:lnTo>
                  <a:pt x="1545005" y="471172"/>
                </a:lnTo>
                <a:lnTo>
                  <a:pt x="1543060" y="471143"/>
                </a:lnTo>
                <a:lnTo>
                  <a:pt x="1541115" y="471113"/>
                </a:lnTo>
                <a:lnTo>
                  <a:pt x="1539172" y="471081"/>
                </a:lnTo>
                <a:lnTo>
                  <a:pt x="1537230" y="471048"/>
                </a:lnTo>
                <a:lnTo>
                  <a:pt x="1535290" y="471014"/>
                </a:lnTo>
                <a:lnTo>
                  <a:pt x="1533350" y="470979"/>
                </a:lnTo>
                <a:lnTo>
                  <a:pt x="1531412" y="470942"/>
                </a:lnTo>
                <a:lnTo>
                  <a:pt x="1529474" y="470904"/>
                </a:lnTo>
                <a:lnTo>
                  <a:pt x="1527539" y="470865"/>
                </a:lnTo>
                <a:lnTo>
                  <a:pt x="1525604" y="470824"/>
                </a:lnTo>
                <a:lnTo>
                  <a:pt x="1523670" y="470782"/>
                </a:lnTo>
                <a:lnTo>
                  <a:pt x="1521738" y="470739"/>
                </a:lnTo>
                <a:lnTo>
                  <a:pt x="1519806" y="470695"/>
                </a:lnTo>
                <a:lnTo>
                  <a:pt x="1517877" y="470649"/>
                </a:lnTo>
                <a:lnTo>
                  <a:pt x="1515948" y="470602"/>
                </a:lnTo>
                <a:lnTo>
                  <a:pt x="1514020" y="470554"/>
                </a:lnTo>
                <a:lnTo>
                  <a:pt x="1512093" y="470505"/>
                </a:lnTo>
                <a:lnTo>
                  <a:pt x="1510168" y="470454"/>
                </a:lnTo>
                <a:lnTo>
                  <a:pt x="1508243" y="470402"/>
                </a:lnTo>
                <a:lnTo>
                  <a:pt x="1506320" y="470349"/>
                </a:lnTo>
                <a:lnTo>
                  <a:pt x="1504398" y="470294"/>
                </a:lnTo>
                <a:lnTo>
                  <a:pt x="1502477" y="470239"/>
                </a:lnTo>
                <a:lnTo>
                  <a:pt x="1500557" y="470182"/>
                </a:lnTo>
                <a:lnTo>
                  <a:pt x="1498639" y="470124"/>
                </a:lnTo>
                <a:lnTo>
                  <a:pt x="1496721" y="470064"/>
                </a:lnTo>
                <a:lnTo>
                  <a:pt x="1494804" y="470004"/>
                </a:lnTo>
                <a:lnTo>
                  <a:pt x="1492890" y="469942"/>
                </a:lnTo>
                <a:lnTo>
                  <a:pt x="1490975" y="469878"/>
                </a:lnTo>
                <a:lnTo>
                  <a:pt x="1489063" y="469814"/>
                </a:lnTo>
                <a:lnTo>
                  <a:pt x="1487151" y="469748"/>
                </a:lnTo>
                <a:lnTo>
                  <a:pt x="1485240" y="469681"/>
                </a:lnTo>
                <a:lnTo>
                  <a:pt x="1483331" y="469613"/>
                </a:lnTo>
                <a:lnTo>
                  <a:pt x="1481422" y="469544"/>
                </a:lnTo>
                <a:lnTo>
                  <a:pt x="1479515" y="469473"/>
                </a:lnTo>
                <a:lnTo>
                  <a:pt x="1477609" y="469401"/>
                </a:lnTo>
                <a:lnTo>
                  <a:pt x="1475704" y="469328"/>
                </a:lnTo>
                <a:lnTo>
                  <a:pt x="1473800" y="469254"/>
                </a:lnTo>
                <a:lnTo>
                  <a:pt x="1471898" y="469178"/>
                </a:lnTo>
                <a:lnTo>
                  <a:pt x="1469996" y="469101"/>
                </a:lnTo>
                <a:lnTo>
                  <a:pt x="1468095" y="469023"/>
                </a:lnTo>
                <a:lnTo>
                  <a:pt x="1466196" y="468944"/>
                </a:lnTo>
                <a:lnTo>
                  <a:pt x="1464298" y="468864"/>
                </a:lnTo>
                <a:lnTo>
                  <a:pt x="1462401" y="468782"/>
                </a:lnTo>
                <a:lnTo>
                  <a:pt x="1460505" y="468699"/>
                </a:lnTo>
                <a:lnTo>
                  <a:pt x="1458610" y="468615"/>
                </a:lnTo>
                <a:lnTo>
                  <a:pt x="1456716" y="468530"/>
                </a:lnTo>
                <a:lnTo>
                  <a:pt x="1454824" y="468443"/>
                </a:lnTo>
                <a:lnTo>
                  <a:pt x="1452932" y="468355"/>
                </a:lnTo>
                <a:lnTo>
                  <a:pt x="1451042" y="468266"/>
                </a:lnTo>
                <a:lnTo>
                  <a:pt x="1449153" y="468176"/>
                </a:lnTo>
                <a:lnTo>
                  <a:pt x="1447265" y="468084"/>
                </a:lnTo>
                <a:lnTo>
                  <a:pt x="1445378" y="467992"/>
                </a:lnTo>
                <a:lnTo>
                  <a:pt x="1443492" y="467897"/>
                </a:lnTo>
                <a:lnTo>
                  <a:pt x="1441607" y="467803"/>
                </a:lnTo>
                <a:lnTo>
                  <a:pt x="1439723" y="467706"/>
                </a:lnTo>
                <a:lnTo>
                  <a:pt x="1437840" y="467609"/>
                </a:lnTo>
                <a:lnTo>
                  <a:pt x="1435959" y="467510"/>
                </a:lnTo>
                <a:lnTo>
                  <a:pt x="1434079" y="467410"/>
                </a:lnTo>
                <a:lnTo>
                  <a:pt x="1432200" y="467309"/>
                </a:lnTo>
                <a:lnTo>
                  <a:pt x="1430322" y="467206"/>
                </a:lnTo>
                <a:lnTo>
                  <a:pt x="1428444" y="467103"/>
                </a:lnTo>
                <a:lnTo>
                  <a:pt x="1426569" y="466998"/>
                </a:lnTo>
                <a:lnTo>
                  <a:pt x="1424694" y="466892"/>
                </a:lnTo>
                <a:lnTo>
                  <a:pt x="1422820" y="466785"/>
                </a:lnTo>
                <a:lnTo>
                  <a:pt x="1420948" y="466677"/>
                </a:lnTo>
                <a:lnTo>
                  <a:pt x="1419076" y="466567"/>
                </a:lnTo>
                <a:lnTo>
                  <a:pt x="1417206" y="466456"/>
                </a:lnTo>
                <a:lnTo>
                  <a:pt x="1415336" y="466344"/>
                </a:lnTo>
                <a:lnTo>
                  <a:pt x="1413468" y="466231"/>
                </a:lnTo>
                <a:lnTo>
                  <a:pt x="1411601" y="466117"/>
                </a:lnTo>
                <a:lnTo>
                  <a:pt x="1409734" y="466001"/>
                </a:lnTo>
                <a:lnTo>
                  <a:pt x="1407870" y="465884"/>
                </a:lnTo>
                <a:lnTo>
                  <a:pt x="1406006" y="465767"/>
                </a:lnTo>
                <a:lnTo>
                  <a:pt x="1404143" y="465648"/>
                </a:lnTo>
                <a:lnTo>
                  <a:pt x="1402281" y="465527"/>
                </a:lnTo>
                <a:lnTo>
                  <a:pt x="1400421" y="465406"/>
                </a:lnTo>
                <a:lnTo>
                  <a:pt x="1398561" y="465283"/>
                </a:lnTo>
                <a:lnTo>
                  <a:pt x="1396703" y="465159"/>
                </a:lnTo>
                <a:lnTo>
                  <a:pt x="1394845" y="465034"/>
                </a:lnTo>
                <a:lnTo>
                  <a:pt x="1392989" y="464908"/>
                </a:lnTo>
                <a:lnTo>
                  <a:pt x="1391134" y="464781"/>
                </a:lnTo>
                <a:lnTo>
                  <a:pt x="1389280" y="464652"/>
                </a:lnTo>
                <a:lnTo>
                  <a:pt x="1387427" y="464523"/>
                </a:lnTo>
                <a:lnTo>
                  <a:pt x="1385574" y="464392"/>
                </a:lnTo>
                <a:lnTo>
                  <a:pt x="1383723" y="464260"/>
                </a:lnTo>
                <a:lnTo>
                  <a:pt x="1381874" y="464126"/>
                </a:lnTo>
                <a:lnTo>
                  <a:pt x="1380025" y="463992"/>
                </a:lnTo>
                <a:lnTo>
                  <a:pt x="1378177" y="463856"/>
                </a:lnTo>
                <a:lnTo>
                  <a:pt x="1376331" y="463720"/>
                </a:lnTo>
                <a:lnTo>
                  <a:pt x="1374485" y="463582"/>
                </a:lnTo>
                <a:lnTo>
                  <a:pt x="1372641" y="463443"/>
                </a:lnTo>
                <a:lnTo>
                  <a:pt x="1370797" y="463302"/>
                </a:lnTo>
                <a:lnTo>
                  <a:pt x="1368955" y="463161"/>
                </a:lnTo>
                <a:lnTo>
                  <a:pt x="1367114" y="463018"/>
                </a:lnTo>
                <a:lnTo>
                  <a:pt x="1365273" y="462875"/>
                </a:lnTo>
                <a:lnTo>
                  <a:pt x="1363434" y="462730"/>
                </a:lnTo>
                <a:lnTo>
                  <a:pt x="1361596" y="462584"/>
                </a:lnTo>
                <a:lnTo>
                  <a:pt x="1359759" y="462437"/>
                </a:lnTo>
                <a:lnTo>
                  <a:pt x="1357923" y="462288"/>
                </a:lnTo>
                <a:lnTo>
                  <a:pt x="1356088" y="462139"/>
                </a:lnTo>
                <a:lnTo>
                  <a:pt x="1354254" y="461988"/>
                </a:lnTo>
                <a:lnTo>
                  <a:pt x="1352422" y="461836"/>
                </a:lnTo>
                <a:lnTo>
                  <a:pt x="1350590" y="461684"/>
                </a:lnTo>
                <a:lnTo>
                  <a:pt x="1348759" y="461529"/>
                </a:lnTo>
                <a:lnTo>
                  <a:pt x="1346929" y="461374"/>
                </a:lnTo>
                <a:lnTo>
                  <a:pt x="1345100" y="461218"/>
                </a:lnTo>
                <a:lnTo>
                  <a:pt x="1343273" y="461060"/>
                </a:lnTo>
                <a:lnTo>
                  <a:pt x="1341446" y="460901"/>
                </a:lnTo>
                <a:lnTo>
                  <a:pt x="1339621" y="460742"/>
                </a:lnTo>
                <a:lnTo>
                  <a:pt x="1337797" y="460580"/>
                </a:lnTo>
                <a:lnTo>
                  <a:pt x="1335973" y="460418"/>
                </a:lnTo>
                <a:lnTo>
                  <a:pt x="1334151" y="460255"/>
                </a:lnTo>
                <a:lnTo>
                  <a:pt x="1332330" y="460091"/>
                </a:lnTo>
                <a:lnTo>
                  <a:pt x="1330509" y="459925"/>
                </a:lnTo>
                <a:lnTo>
                  <a:pt x="1328690" y="459759"/>
                </a:lnTo>
                <a:lnTo>
                  <a:pt x="1326872" y="459591"/>
                </a:lnTo>
                <a:lnTo>
                  <a:pt x="1325055" y="459422"/>
                </a:lnTo>
                <a:lnTo>
                  <a:pt x="1323239" y="459252"/>
                </a:lnTo>
                <a:lnTo>
                  <a:pt x="1321424" y="459081"/>
                </a:lnTo>
                <a:lnTo>
                  <a:pt x="1319610" y="458909"/>
                </a:lnTo>
                <a:lnTo>
                  <a:pt x="1317797" y="458735"/>
                </a:lnTo>
                <a:lnTo>
                  <a:pt x="1315985" y="458560"/>
                </a:lnTo>
                <a:lnTo>
                  <a:pt x="1314174" y="458385"/>
                </a:lnTo>
                <a:lnTo>
                  <a:pt x="1312364" y="458208"/>
                </a:lnTo>
                <a:lnTo>
                  <a:pt x="1310555" y="458030"/>
                </a:lnTo>
                <a:lnTo>
                  <a:pt x="1308747" y="457851"/>
                </a:lnTo>
                <a:lnTo>
                  <a:pt x="1306940" y="457671"/>
                </a:lnTo>
                <a:lnTo>
                  <a:pt x="1305134" y="457490"/>
                </a:lnTo>
                <a:lnTo>
                  <a:pt x="1303330" y="457307"/>
                </a:lnTo>
                <a:lnTo>
                  <a:pt x="1301526" y="457124"/>
                </a:lnTo>
                <a:lnTo>
                  <a:pt x="1299723" y="456939"/>
                </a:lnTo>
                <a:lnTo>
                  <a:pt x="1297922" y="456754"/>
                </a:lnTo>
                <a:lnTo>
                  <a:pt x="1296120" y="456566"/>
                </a:lnTo>
                <a:lnTo>
                  <a:pt x="1294321" y="456379"/>
                </a:lnTo>
                <a:lnTo>
                  <a:pt x="1292522" y="456190"/>
                </a:lnTo>
                <a:lnTo>
                  <a:pt x="1290725" y="455999"/>
                </a:lnTo>
                <a:lnTo>
                  <a:pt x="1288928" y="455808"/>
                </a:lnTo>
                <a:lnTo>
                  <a:pt x="1287133" y="455616"/>
                </a:lnTo>
                <a:lnTo>
                  <a:pt x="1285338" y="455422"/>
                </a:lnTo>
                <a:lnTo>
                  <a:pt x="1283544" y="455228"/>
                </a:lnTo>
                <a:lnTo>
                  <a:pt x="1281752" y="455032"/>
                </a:lnTo>
                <a:lnTo>
                  <a:pt x="1279960" y="454835"/>
                </a:lnTo>
                <a:lnTo>
                  <a:pt x="1278170" y="454637"/>
                </a:lnTo>
                <a:lnTo>
                  <a:pt x="1276380" y="454438"/>
                </a:lnTo>
                <a:lnTo>
                  <a:pt x="1274592" y="454238"/>
                </a:lnTo>
                <a:lnTo>
                  <a:pt x="1272804" y="454037"/>
                </a:lnTo>
                <a:lnTo>
                  <a:pt x="1271018" y="453835"/>
                </a:lnTo>
                <a:lnTo>
                  <a:pt x="1269232" y="453631"/>
                </a:lnTo>
                <a:lnTo>
                  <a:pt x="1267447" y="453427"/>
                </a:lnTo>
                <a:lnTo>
                  <a:pt x="1265664" y="453221"/>
                </a:lnTo>
                <a:lnTo>
                  <a:pt x="1263881" y="453015"/>
                </a:lnTo>
                <a:lnTo>
                  <a:pt x="1262100" y="452807"/>
                </a:lnTo>
                <a:lnTo>
                  <a:pt x="1260319" y="452598"/>
                </a:lnTo>
                <a:lnTo>
                  <a:pt x="1258540" y="452388"/>
                </a:lnTo>
                <a:lnTo>
                  <a:pt x="1256761" y="452177"/>
                </a:lnTo>
                <a:lnTo>
                  <a:pt x="1254983" y="451965"/>
                </a:lnTo>
                <a:lnTo>
                  <a:pt x="1253207" y="451752"/>
                </a:lnTo>
                <a:lnTo>
                  <a:pt x="1251431" y="451538"/>
                </a:lnTo>
                <a:lnTo>
                  <a:pt x="1249656" y="451323"/>
                </a:lnTo>
                <a:lnTo>
                  <a:pt x="1247883" y="451106"/>
                </a:lnTo>
                <a:lnTo>
                  <a:pt x="1246110" y="450889"/>
                </a:lnTo>
                <a:lnTo>
                  <a:pt x="1244339" y="450670"/>
                </a:lnTo>
                <a:lnTo>
                  <a:pt x="1242568" y="450450"/>
                </a:lnTo>
                <a:lnTo>
                  <a:pt x="1240798" y="450230"/>
                </a:lnTo>
                <a:lnTo>
                  <a:pt x="1239030" y="450008"/>
                </a:lnTo>
                <a:lnTo>
                  <a:pt x="1237262" y="449785"/>
                </a:lnTo>
                <a:lnTo>
                  <a:pt x="1235495" y="449561"/>
                </a:lnTo>
                <a:lnTo>
                  <a:pt x="1233730" y="449337"/>
                </a:lnTo>
                <a:lnTo>
                  <a:pt x="1231964" y="449111"/>
                </a:lnTo>
                <a:lnTo>
                  <a:pt x="1230200" y="448884"/>
                </a:lnTo>
                <a:lnTo>
                  <a:pt x="1228438" y="448655"/>
                </a:lnTo>
                <a:lnTo>
                  <a:pt x="1226676" y="448426"/>
                </a:lnTo>
                <a:lnTo>
                  <a:pt x="1224915" y="448196"/>
                </a:lnTo>
                <a:lnTo>
                  <a:pt x="1223155" y="447965"/>
                </a:lnTo>
                <a:lnTo>
                  <a:pt x="1221396" y="447732"/>
                </a:lnTo>
                <a:lnTo>
                  <a:pt x="1219638" y="447499"/>
                </a:lnTo>
                <a:lnTo>
                  <a:pt x="1217881" y="447264"/>
                </a:lnTo>
                <a:lnTo>
                  <a:pt x="1216125" y="447029"/>
                </a:lnTo>
                <a:lnTo>
                  <a:pt x="1214370" y="446792"/>
                </a:lnTo>
                <a:lnTo>
                  <a:pt x="1212616" y="446555"/>
                </a:lnTo>
                <a:lnTo>
                  <a:pt x="1210862" y="446316"/>
                </a:lnTo>
                <a:lnTo>
                  <a:pt x="1209110" y="446076"/>
                </a:lnTo>
                <a:lnTo>
                  <a:pt x="1207359" y="445835"/>
                </a:lnTo>
                <a:lnTo>
                  <a:pt x="1205609" y="445593"/>
                </a:lnTo>
                <a:lnTo>
                  <a:pt x="1203860" y="445351"/>
                </a:lnTo>
                <a:lnTo>
                  <a:pt x="1202111" y="445107"/>
                </a:lnTo>
                <a:lnTo>
                  <a:pt x="1200364" y="444862"/>
                </a:lnTo>
                <a:lnTo>
                  <a:pt x="1198617" y="444616"/>
                </a:lnTo>
                <a:lnTo>
                  <a:pt x="1196872" y="444369"/>
                </a:lnTo>
                <a:lnTo>
                  <a:pt x="1195127" y="444121"/>
                </a:lnTo>
                <a:lnTo>
                  <a:pt x="1193384" y="443871"/>
                </a:lnTo>
                <a:lnTo>
                  <a:pt x="1191641" y="443621"/>
                </a:lnTo>
                <a:lnTo>
                  <a:pt x="1189899" y="443370"/>
                </a:lnTo>
                <a:lnTo>
                  <a:pt x="1188158" y="443118"/>
                </a:lnTo>
                <a:lnTo>
                  <a:pt x="1186419" y="442865"/>
                </a:lnTo>
                <a:lnTo>
                  <a:pt x="1184680" y="442610"/>
                </a:lnTo>
                <a:lnTo>
                  <a:pt x="1182942" y="442355"/>
                </a:lnTo>
                <a:lnTo>
                  <a:pt x="1181205" y="442099"/>
                </a:lnTo>
                <a:lnTo>
                  <a:pt x="1179469" y="441841"/>
                </a:lnTo>
                <a:lnTo>
                  <a:pt x="1177734" y="441583"/>
                </a:lnTo>
                <a:lnTo>
                  <a:pt x="1176000" y="441324"/>
                </a:lnTo>
                <a:lnTo>
                  <a:pt x="1174266" y="441063"/>
                </a:lnTo>
                <a:lnTo>
                  <a:pt x="1172534" y="440801"/>
                </a:lnTo>
                <a:lnTo>
                  <a:pt x="1170802" y="440539"/>
                </a:lnTo>
                <a:lnTo>
                  <a:pt x="1169072" y="440276"/>
                </a:lnTo>
                <a:lnTo>
                  <a:pt x="1167343" y="440011"/>
                </a:lnTo>
                <a:lnTo>
                  <a:pt x="1165614" y="439746"/>
                </a:lnTo>
                <a:lnTo>
                  <a:pt x="1163886" y="439479"/>
                </a:lnTo>
                <a:lnTo>
                  <a:pt x="1162160" y="439211"/>
                </a:lnTo>
                <a:lnTo>
                  <a:pt x="1160434" y="438943"/>
                </a:lnTo>
                <a:lnTo>
                  <a:pt x="1158709" y="438673"/>
                </a:lnTo>
                <a:lnTo>
                  <a:pt x="1156985" y="438403"/>
                </a:lnTo>
                <a:lnTo>
                  <a:pt x="1155262" y="438131"/>
                </a:lnTo>
                <a:lnTo>
                  <a:pt x="1153540" y="437858"/>
                </a:lnTo>
                <a:lnTo>
                  <a:pt x="1151819" y="437585"/>
                </a:lnTo>
                <a:lnTo>
                  <a:pt x="1150099" y="437310"/>
                </a:lnTo>
                <a:lnTo>
                  <a:pt x="1148380" y="437034"/>
                </a:lnTo>
                <a:lnTo>
                  <a:pt x="1146661" y="436758"/>
                </a:lnTo>
                <a:lnTo>
                  <a:pt x="1144944" y="436480"/>
                </a:lnTo>
                <a:lnTo>
                  <a:pt x="1143227" y="436201"/>
                </a:lnTo>
                <a:lnTo>
                  <a:pt x="1139797" y="435641"/>
                </a:lnTo>
                <a:lnTo>
                  <a:pt x="1136370" y="435077"/>
                </a:lnTo>
                <a:lnTo>
                  <a:pt x="1132947" y="434509"/>
                </a:lnTo>
                <a:lnTo>
                  <a:pt x="1129528" y="433936"/>
                </a:lnTo>
                <a:lnTo>
                  <a:pt x="1126112" y="433360"/>
                </a:lnTo>
                <a:lnTo>
                  <a:pt x="1122700" y="432780"/>
                </a:lnTo>
                <a:lnTo>
                  <a:pt x="1119292" y="432196"/>
                </a:lnTo>
                <a:lnTo>
                  <a:pt x="1115886" y="431608"/>
                </a:lnTo>
                <a:lnTo>
                  <a:pt x="1112485" y="431016"/>
                </a:lnTo>
                <a:lnTo>
                  <a:pt x="1109087" y="430421"/>
                </a:lnTo>
                <a:lnTo>
                  <a:pt x="1105692" y="429821"/>
                </a:lnTo>
                <a:lnTo>
                  <a:pt x="1102302" y="429217"/>
                </a:lnTo>
                <a:lnTo>
                  <a:pt x="1098915" y="428610"/>
                </a:lnTo>
                <a:lnTo>
                  <a:pt x="1095531" y="427998"/>
                </a:lnTo>
                <a:lnTo>
                  <a:pt x="1092151" y="427383"/>
                </a:lnTo>
                <a:lnTo>
                  <a:pt x="1088775" y="426764"/>
                </a:lnTo>
                <a:lnTo>
                  <a:pt x="1085402" y="426142"/>
                </a:lnTo>
                <a:lnTo>
                  <a:pt x="1082032" y="425515"/>
                </a:lnTo>
                <a:lnTo>
                  <a:pt x="1078666" y="424885"/>
                </a:lnTo>
                <a:lnTo>
                  <a:pt x="1075304" y="424250"/>
                </a:lnTo>
                <a:lnTo>
                  <a:pt x="1071945" y="423612"/>
                </a:lnTo>
                <a:lnTo>
                  <a:pt x="1068589" y="422970"/>
                </a:lnTo>
                <a:lnTo>
                  <a:pt x="1065237" y="422325"/>
                </a:lnTo>
                <a:lnTo>
                  <a:pt x="1061888" y="421676"/>
                </a:lnTo>
                <a:lnTo>
                  <a:pt x="1058543" y="421022"/>
                </a:lnTo>
                <a:lnTo>
                  <a:pt x="1055201" y="420366"/>
                </a:lnTo>
                <a:lnTo>
                  <a:pt x="1051863" y="419705"/>
                </a:lnTo>
                <a:lnTo>
                  <a:pt x="1048528" y="419040"/>
                </a:lnTo>
                <a:lnTo>
                  <a:pt x="1045196" y="418373"/>
                </a:lnTo>
                <a:lnTo>
                  <a:pt x="1041868" y="417701"/>
                </a:lnTo>
                <a:lnTo>
                  <a:pt x="1038543" y="417025"/>
                </a:lnTo>
                <a:lnTo>
                  <a:pt x="1035222" y="416346"/>
                </a:lnTo>
                <a:lnTo>
                  <a:pt x="1031904" y="415663"/>
                </a:lnTo>
                <a:lnTo>
                  <a:pt x="1028589" y="414977"/>
                </a:lnTo>
                <a:lnTo>
                  <a:pt x="1025278" y="414287"/>
                </a:lnTo>
                <a:lnTo>
                  <a:pt x="1021969" y="413593"/>
                </a:lnTo>
                <a:lnTo>
                  <a:pt x="1018665" y="412896"/>
                </a:lnTo>
                <a:lnTo>
                  <a:pt x="1015363" y="412195"/>
                </a:lnTo>
                <a:lnTo>
                  <a:pt x="1012065" y="411490"/>
                </a:lnTo>
                <a:lnTo>
                  <a:pt x="1008770" y="410782"/>
                </a:lnTo>
                <a:lnTo>
                  <a:pt x="1005479" y="410071"/>
                </a:lnTo>
                <a:lnTo>
                  <a:pt x="1002190" y="409355"/>
                </a:lnTo>
                <a:lnTo>
                  <a:pt x="998906" y="408636"/>
                </a:lnTo>
                <a:lnTo>
                  <a:pt x="995624" y="407914"/>
                </a:lnTo>
                <a:lnTo>
                  <a:pt x="992346" y="407188"/>
                </a:lnTo>
                <a:lnTo>
                  <a:pt x="989070" y="406459"/>
                </a:lnTo>
                <a:lnTo>
                  <a:pt x="985798" y="405725"/>
                </a:lnTo>
                <a:lnTo>
                  <a:pt x="982530" y="404989"/>
                </a:lnTo>
                <a:lnTo>
                  <a:pt x="979264" y="404249"/>
                </a:lnTo>
                <a:lnTo>
                  <a:pt x="976002" y="403505"/>
                </a:lnTo>
                <a:lnTo>
                  <a:pt x="972742" y="402758"/>
                </a:lnTo>
                <a:lnTo>
                  <a:pt x="969486" y="402008"/>
                </a:lnTo>
                <a:lnTo>
                  <a:pt x="966234" y="401254"/>
                </a:lnTo>
                <a:lnTo>
                  <a:pt x="962984" y="400496"/>
                </a:lnTo>
                <a:lnTo>
                  <a:pt x="959738" y="399735"/>
                </a:lnTo>
                <a:lnTo>
                  <a:pt x="956494" y="398971"/>
                </a:lnTo>
                <a:lnTo>
                  <a:pt x="953254" y="398203"/>
                </a:lnTo>
                <a:lnTo>
                  <a:pt x="950017" y="397432"/>
                </a:lnTo>
                <a:lnTo>
                  <a:pt x="946783" y="396658"/>
                </a:lnTo>
                <a:lnTo>
                  <a:pt x="943552" y="395880"/>
                </a:lnTo>
                <a:lnTo>
                  <a:pt x="940324" y="395098"/>
                </a:lnTo>
                <a:lnTo>
                  <a:pt x="937100" y="394314"/>
                </a:lnTo>
                <a:lnTo>
                  <a:pt x="933878" y="393526"/>
                </a:lnTo>
                <a:lnTo>
                  <a:pt x="930660" y="392734"/>
                </a:lnTo>
                <a:lnTo>
                  <a:pt x="927444" y="391939"/>
                </a:lnTo>
                <a:lnTo>
                  <a:pt x="924232" y="391141"/>
                </a:lnTo>
                <a:lnTo>
                  <a:pt x="921023" y="390340"/>
                </a:lnTo>
                <a:lnTo>
                  <a:pt x="917816" y="389535"/>
                </a:lnTo>
                <a:lnTo>
                  <a:pt x="914613" y="388727"/>
                </a:lnTo>
                <a:lnTo>
                  <a:pt x="911413" y="387916"/>
                </a:lnTo>
                <a:lnTo>
                  <a:pt x="908216" y="387101"/>
                </a:lnTo>
                <a:lnTo>
                  <a:pt x="905022" y="386283"/>
                </a:lnTo>
                <a:lnTo>
                  <a:pt x="901830" y="385462"/>
                </a:lnTo>
                <a:lnTo>
                  <a:pt x="898642" y="384638"/>
                </a:lnTo>
                <a:lnTo>
                  <a:pt x="895457" y="383810"/>
                </a:lnTo>
                <a:lnTo>
                  <a:pt x="892274" y="382979"/>
                </a:lnTo>
                <a:lnTo>
                  <a:pt x="889095" y="382145"/>
                </a:lnTo>
                <a:lnTo>
                  <a:pt x="885918" y="381308"/>
                </a:lnTo>
                <a:lnTo>
                  <a:pt x="882745" y="380468"/>
                </a:lnTo>
                <a:lnTo>
                  <a:pt x="879574" y="379624"/>
                </a:lnTo>
                <a:lnTo>
                  <a:pt x="876407" y="378777"/>
                </a:lnTo>
                <a:lnTo>
                  <a:pt x="873242" y="377927"/>
                </a:lnTo>
                <a:lnTo>
                  <a:pt x="870080" y="377074"/>
                </a:lnTo>
                <a:lnTo>
                  <a:pt x="866921" y="376218"/>
                </a:lnTo>
                <a:lnTo>
                  <a:pt x="863765" y="375358"/>
                </a:lnTo>
                <a:lnTo>
                  <a:pt x="860612" y="374496"/>
                </a:lnTo>
                <a:lnTo>
                  <a:pt x="857461" y="373630"/>
                </a:lnTo>
                <a:lnTo>
                  <a:pt x="854314" y="372761"/>
                </a:lnTo>
                <a:lnTo>
                  <a:pt x="851169" y="371889"/>
                </a:lnTo>
                <a:lnTo>
                  <a:pt x="848027" y="371014"/>
                </a:lnTo>
                <a:lnTo>
                  <a:pt x="844888" y="370136"/>
                </a:lnTo>
                <a:lnTo>
                  <a:pt x="841752" y="369255"/>
                </a:lnTo>
                <a:lnTo>
                  <a:pt x="838618" y="368371"/>
                </a:lnTo>
                <a:lnTo>
                  <a:pt x="835488" y="367484"/>
                </a:lnTo>
                <a:lnTo>
                  <a:pt x="832360" y="366594"/>
                </a:lnTo>
                <a:lnTo>
                  <a:pt x="829235" y="365700"/>
                </a:lnTo>
                <a:lnTo>
                  <a:pt x="826112" y="364804"/>
                </a:lnTo>
                <a:lnTo>
                  <a:pt x="822993" y="363905"/>
                </a:lnTo>
                <a:lnTo>
                  <a:pt x="819876" y="363002"/>
                </a:lnTo>
                <a:lnTo>
                  <a:pt x="816762" y="362097"/>
                </a:lnTo>
                <a:lnTo>
                  <a:pt x="813650" y="361189"/>
                </a:lnTo>
                <a:lnTo>
                  <a:pt x="810542" y="360278"/>
                </a:lnTo>
                <a:lnTo>
                  <a:pt x="807436" y="359364"/>
                </a:lnTo>
                <a:lnTo>
                  <a:pt x="804332" y="358447"/>
                </a:lnTo>
                <a:lnTo>
                  <a:pt x="801232" y="357527"/>
                </a:lnTo>
                <a:lnTo>
                  <a:pt x="798134" y="356604"/>
                </a:lnTo>
                <a:lnTo>
                  <a:pt x="795039" y="355678"/>
                </a:lnTo>
                <a:lnTo>
                  <a:pt x="791946" y="354749"/>
                </a:lnTo>
                <a:lnTo>
                  <a:pt x="788856" y="353817"/>
                </a:lnTo>
                <a:lnTo>
                  <a:pt x="785769" y="352883"/>
                </a:lnTo>
                <a:lnTo>
                  <a:pt x="782684" y="351945"/>
                </a:lnTo>
                <a:lnTo>
                  <a:pt x="779602" y="351005"/>
                </a:lnTo>
                <a:lnTo>
                  <a:pt x="776523" y="350062"/>
                </a:lnTo>
                <a:lnTo>
                  <a:pt x="773446" y="349116"/>
                </a:lnTo>
                <a:lnTo>
                  <a:pt x="770372" y="348167"/>
                </a:lnTo>
                <a:lnTo>
                  <a:pt x="767300" y="347216"/>
                </a:lnTo>
                <a:lnTo>
                  <a:pt x="764231" y="346261"/>
                </a:lnTo>
                <a:lnTo>
                  <a:pt x="761165" y="345304"/>
                </a:lnTo>
                <a:lnTo>
                  <a:pt x="758101" y="344343"/>
                </a:lnTo>
                <a:lnTo>
                  <a:pt x="755040" y="343381"/>
                </a:lnTo>
                <a:lnTo>
                  <a:pt x="751981" y="342415"/>
                </a:lnTo>
                <a:lnTo>
                  <a:pt x="748924" y="341447"/>
                </a:lnTo>
                <a:lnTo>
                  <a:pt x="745871" y="340476"/>
                </a:lnTo>
                <a:lnTo>
                  <a:pt x="742820" y="339502"/>
                </a:lnTo>
                <a:lnTo>
                  <a:pt x="739771" y="338525"/>
                </a:lnTo>
                <a:lnTo>
                  <a:pt x="736724" y="337546"/>
                </a:lnTo>
                <a:lnTo>
                  <a:pt x="733680" y="336564"/>
                </a:lnTo>
                <a:lnTo>
                  <a:pt x="730639" y="335579"/>
                </a:lnTo>
                <a:lnTo>
                  <a:pt x="727600" y="334592"/>
                </a:lnTo>
                <a:lnTo>
                  <a:pt x="724564" y="333602"/>
                </a:lnTo>
                <a:lnTo>
                  <a:pt x="721530" y="332609"/>
                </a:lnTo>
                <a:lnTo>
                  <a:pt x="718498" y="331614"/>
                </a:lnTo>
                <a:lnTo>
                  <a:pt x="715470" y="330616"/>
                </a:lnTo>
                <a:lnTo>
                  <a:pt x="712443" y="329615"/>
                </a:lnTo>
                <a:lnTo>
                  <a:pt x="709418" y="328612"/>
                </a:lnTo>
                <a:lnTo>
                  <a:pt x="706397" y="327606"/>
                </a:lnTo>
                <a:lnTo>
                  <a:pt x="703377" y="326598"/>
                </a:lnTo>
                <a:lnTo>
                  <a:pt x="700360" y="325586"/>
                </a:lnTo>
                <a:lnTo>
                  <a:pt x="697345" y="324573"/>
                </a:lnTo>
                <a:lnTo>
                  <a:pt x="694333" y="323556"/>
                </a:lnTo>
                <a:lnTo>
                  <a:pt x="691323" y="322538"/>
                </a:lnTo>
                <a:lnTo>
                  <a:pt x="688315" y="321516"/>
                </a:lnTo>
                <a:lnTo>
                  <a:pt x="685310" y="320492"/>
                </a:lnTo>
                <a:lnTo>
                  <a:pt x="682307" y="319466"/>
                </a:lnTo>
                <a:lnTo>
                  <a:pt x="679306" y="318437"/>
                </a:lnTo>
                <a:lnTo>
                  <a:pt x="676308" y="317406"/>
                </a:lnTo>
                <a:lnTo>
                  <a:pt x="673312" y="316371"/>
                </a:lnTo>
                <a:lnTo>
                  <a:pt x="670318" y="315335"/>
                </a:lnTo>
                <a:lnTo>
                  <a:pt x="667326" y="314296"/>
                </a:lnTo>
                <a:lnTo>
                  <a:pt x="664337" y="313254"/>
                </a:lnTo>
                <a:lnTo>
                  <a:pt x="661350" y="312210"/>
                </a:lnTo>
                <a:lnTo>
                  <a:pt x="658365" y="311164"/>
                </a:lnTo>
                <a:lnTo>
                  <a:pt x="655383" y="310115"/>
                </a:lnTo>
                <a:lnTo>
                  <a:pt x="652402" y="309064"/>
                </a:lnTo>
                <a:lnTo>
                  <a:pt x="649424" y="308011"/>
                </a:lnTo>
                <a:lnTo>
                  <a:pt x="646448" y="306954"/>
                </a:lnTo>
                <a:lnTo>
                  <a:pt x="643475" y="305896"/>
                </a:lnTo>
                <a:lnTo>
                  <a:pt x="640503" y="304835"/>
                </a:lnTo>
                <a:lnTo>
                  <a:pt x="637534" y="303772"/>
                </a:lnTo>
                <a:lnTo>
                  <a:pt x="634567" y="302706"/>
                </a:lnTo>
                <a:lnTo>
                  <a:pt x="631602" y="301638"/>
                </a:lnTo>
                <a:lnTo>
                  <a:pt x="628639" y="300568"/>
                </a:lnTo>
                <a:lnTo>
                  <a:pt x="625678" y="299495"/>
                </a:lnTo>
                <a:lnTo>
                  <a:pt x="622720" y="298420"/>
                </a:lnTo>
                <a:lnTo>
                  <a:pt x="619763" y="297343"/>
                </a:lnTo>
                <a:lnTo>
                  <a:pt x="616809" y="296263"/>
                </a:lnTo>
                <a:lnTo>
                  <a:pt x="613857" y="295181"/>
                </a:lnTo>
                <a:lnTo>
                  <a:pt x="610907" y="294097"/>
                </a:lnTo>
                <a:lnTo>
                  <a:pt x="607959" y="293010"/>
                </a:lnTo>
                <a:lnTo>
                  <a:pt x="605013" y="291922"/>
                </a:lnTo>
                <a:lnTo>
                  <a:pt x="602069" y="290831"/>
                </a:lnTo>
                <a:lnTo>
                  <a:pt x="599127" y="289738"/>
                </a:lnTo>
                <a:lnTo>
                  <a:pt x="596188" y="288642"/>
                </a:lnTo>
                <a:lnTo>
                  <a:pt x="593250" y="287544"/>
                </a:lnTo>
                <a:lnTo>
                  <a:pt x="590314" y="286444"/>
                </a:lnTo>
                <a:lnTo>
                  <a:pt x="587381" y="285343"/>
                </a:lnTo>
                <a:lnTo>
                  <a:pt x="584449" y="284238"/>
                </a:lnTo>
                <a:lnTo>
                  <a:pt x="581519" y="283131"/>
                </a:lnTo>
                <a:lnTo>
                  <a:pt x="578592" y="282022"/>
                </a:lnTo>
                <a:lnTo>
                  <a:pt x="575666" y="280912"/>
                </a:lnTo>
                <a:lnTo>
                  <a:pt x="572742" y="279799"/>
                </a:lnTo>
                <a:lnTo>
                  <a:pt x="569821" y="278684"/>
                </a:lnTo>
                <a:lnTo>
                  <a:pt x="566901" y="277566"/>
                </a:lnTo>
                <a:lnTo>
                  <a:pt x="563983" y="276447"/>
                </a:lnTo>
                <a:lnTo>
                  <a:pt x="561068" y="275325"/>
                </a:lnTo>
                <a:lnTo>
                  <a:pt x="558154" y="274202"/>
                </a:lnTo>
                <a:lnTo>
                  <a:pt x="555242" y="273076"/>
                </a:lnTo>
                <a:lnTo>
                  <a:pt x="552332" y="271948"/>
                </a:lnTo>
                <a:lnTo>
                  <a:pt x="549423" y="270818"/>
                </a:lnTo>
                <a:lnTo>
                  <a:pt x="546517" y="269686"/>
                </a:lnTo>
                <a:lnTo>
                  <a:pt x="543612" y="268552"/>
                </a:lnTo>
                <a:lnTo>
                  <a:pt x="540710" y="267416"/>
                </a:lnTo>
                <a:lnTo>
                  <a:pt x="537809" y="266278"/>
                </a:lnTo>
                <a:lnTo>
                  <a:pt x="534910" y="265137"/>
                </a:lnTo>
                <a:lnTo>
                  <a:pt x="532014" y="263995"/>
                </a:lnTo>
                <a:lnTo>
                  <a:pt x="529118" y="262851"/>
                </a:lnTo>
                <a:lnTo>
                  <a:pt x="526225" y="261705"/>
                </a:lnTo>
                <a:lnTo>
                  <a:pt x="523334" y="260557"/>
                </a:lnTo>
                <a:lnTo>
                  <a:pt x="520444" y="259407"/>
                </a:lnTo>
                <a:lnTo>
                  <a:pt x="517556" y="258255"/>
                </a:lnTo>
                <a:lnTo>
                  <a:pt x="514670" y="257101"/>
                </a:lnTo>
                <a:lnTo>
                  <a:pt x="511786" y="255945"/>
                </a:lnTo>
                <a:lnTo>
                  <a:pt x="508903" y="254787"/>
                </a:lnTo>
                <a:lnTo>
                  <a:pt x="506022" y="253627"/>
                </a:lnTo>
                <a:lnTo>
                  <a:pt x="503143" y="252465"/>
                </a:lnTo>
                <a:lnTo>
                  <a:pt x="500266" y="251302"/>
                </a:lnTo>
                <a:lnTo>
                  <a:pt x="497390" y="250136"/>
                </a:lnTo>
                <a:lnTo>
                  <a:pt x="494517" y="248969"/>
                </a:lnTo>
                <a:lnTo>
                  <a:pt x="491644" y="247799"/>
                </a:lnTo>
                <a:lnTo>
                  <a:pt x="488774" y="246629"/>
                </a:lnTo>
                <a:lnTo>
                  <a:pt x="485906" y="245455"/>
                </a:lnTo>
                <a:lnTo>
                  <a:pt x="483038" y="244281"/>
                </a:lnTo>
                <a:lnTo>
                  <a:pt x="480173" y="243104"/>
                </a:lnTo>
                <a:lnTo>
                  <a:pt x="477310" y="241925"/>
                </a:lnTo>
                <a:lnTo>
                  <a:pt x="474447" y="240745"/>
                </a:lnTo>
                <a:lnTo>
                  <a:pt x="471587" y="239563"/>
                </a:lnTo>
                <a:lnTo>
                  <a:pt x="468728" y="238380"/>
                </a:lnTo>
                <a:lnTo>
                  <a:pt x="465871" y="237194"/>
                </a:lnTo>
                <a:lnTo>
                  <a:pt x="463016" y="236006"/>
                </a:lnTo>
                <a:lnTo>
                  <a:pt x="460162" y="234817"/>
                </a:lnTo>
                <a:lnTo>
                  <a:pt x="457310" y="233626"/>
                </a:lnTo>
                <a:lnTo>
                  <a:pt x="454459" y="232434"/>
                </a:lnTo>
                <a:lnTo>
                  <a:pt x="451610" y="231239"/>
                </a:lnTo>
                <a:lnTo>
                  <a:pt x="448762" y="230043"/>
                </a:lnTo>
                <a:lnTo>
                  <a:pt x="445916" y="228845"/>
                </a:lnTo>
                <a:lnTo>
                  <a:pt x="443072" y="227645"/>
                </a:lnTo>
                <a:lnTo>
                  <a:pt x="440229" y="226444"/>
                </a:lnTo>
                <a:lnTo>
                  <a:pt x="437388" y="225241"/>
                </a:lnTo>
                <a:lnTo>
                  <a:pt x="434548" y="224037"/>
                </a:lnTo>
                <a:lnTo>
                  <a:pt x="431710" y="222831"/>
                </a:lnTo>
                <a:lnTo>
                  <a:pt x="428873" y="221623"/>
                </a:lnTo>
                <a:lnTo>
                  <a:pt x="426038" y="220414"/>
                </a:lnTo>
                <a:lnTo>
                  <a:pt x="423204" y="219203"/>
                </a:lnTo>
                <a:lnTo>
                  <a:pt x="420372" y="217990"/>
                </a:lnTo>
                <a:lnTo>
                  <a:pt x="417541" y="216776"/>
                </a:lnTo>
                <a:lnTo>
                  <a:pt x="414711" y="215559"/>
                </a:lnTo>
                <a:lnTo>
                  <a:pt x="411883" y="214342"/>
                </a:lnTo>
                <a:lnTo>
                  <a:pt x="409057" y="213123"/>
                </a:lnTo>
                <a:lnTo>
                  <a:pt x="406232" y="211902"/>
                </a:lnTo>
                <a:lnTo>
                  <a:pt x="403408" y="210680"/>
                </a:lnTo>
                <a:lnTo>
                  <a:pt x="400586" y="209456"/>
                </a:lnTo>
                <a:lnTo>
                  <a:pt x="397765" y="208231"/>
                </a:lnTo>
                <a:lnTo>
                  <a:pt x="394946" y="207005"/>
                </a:lnTo>
                <a:lnTo>
                  <a:pt x="392128" y="205776"/>
                </a:lnTo>
                <a:lnTo>
                  <a:pt x="389311" y="204547"/>
                </a:lnTo>
                <a:lnTo>
                  <a:pt x="386496" y="203315"/>
                </a:lnTo>
                <a:lnTo>
                  <a:pt x="383682" y="202082"/>
                </a:lnTo>
                <a:lnTo>
                  <a:pt x="380869" y="200848"/>
                </a:lnTo>
                <a:lnTo>
                  <a:pt x="378058" y="199612"/>
                </a:lnTo>
                <a:lnTo>
                  <a:pt x="375248" y="198375"/>
                </a:lnTo>
                <a:lnTo>
                  <a:pt x="372440" y="197137"/>
                </a:lnTo>
                <a:lnTo>
                  <a:pt x="369632" y="195897"/>
                </a:lnTo>
                <a:lnTo>
                  <a:pt x="366826" y="194655"/>
                </a:lnTo>
                <a:lnTo>
                  <a:pt x="364022" y="193412"/>
                </a:lnTo>
                <a:lnTo>
                  <a:pt x="361218" y="192168"/>
                </a:lnTo>
                <a:lnTo>
                  <a:pt x="358416" y="190923"/>
                </a:lnTo>
                <a:lnTo>
                  <a:pt x="355616" y="189675"/>
                </a:lnTo>
                <a:lnTo>
                  <a:pt x="352816" y="188427"/>
                </a:lnTo>
                <a:lnTo>
                  <a:pt x="350018" y="187177"/>
                </a:lnTo>
                <a:lnTo>
                  <a:pt x="347220" y="185926"/>
                </a:lnTo>
                <a:lnTo>
                  <a:pt x="344424" y="184674"/>
                </a:lnTo>
                <a:lnTo>
                  <a:pt x="341630" y="183420"/>
                </a:lnTo>
                <a:lnTo>
                  <a:pt x="338836" y="182165"/>
                </a:lnTo>
                <a:lnTo>
                  <a:pt x="336044" y="180908"/>
                </a:lnTo>
                <a:lnTo>
                  <a:pt x="333253" y="179651"/>
                </a:lnTo>
                <a:lnTo>
                  <a:pt x="330463" y="178392"/>
                </a:lnTo>
                <a:lnTo>
                  <a:pt x="327674" y="177132"/>
                </a:lnTo>
                <a:lnTo>
                  <a:pt x="324887" y="175871"/>
                </a:lnTo>
                <a:lnTo>
                  <a:pt x="322100" y="174607"/>
                </a:lnTo>
                <a:lnTo>
                  <a:pt x="319315" y="173344"/>
                </a:lnTo>
                <a:lnTo>
                  <a:pt x="316531" y="172078"/>
                </a:lnTo>
                <a:lnTo>
                  <a:pt x="313748" y="170812"/>
                </a:lnTo>
                <a:lnTo>
                  <a:pt x="310966" y="169544"/>
                </a:lnTo>
                <a:lnTo>
                  <a:pt x="308186" y="168275"/>
                </a:lnTo>
                <a:lnTo>
                  <a:pt x="305406" y="167005"/>
                </a:lnTo>
                <a:lnTo>
                  <a:pt x="302627" y="165734"/>
                </a:lnTo>
                <a:lnTo>
                  <a:pt x="299850" y="164462"/>
                </a:lnTo>
                <a:lnTo>
                  <a:pt x="297073" y="163187"/>
                </a:lnTo>
                <a:lnTo>
                  <a:pt x="294298" y="161913"/>
                </a:lnTo>
                <a:lnTo>
                  <a:pt x="291524" y="160637"/>
                </a:lnTo>
                <a:lnTo>
                  <a:pt x="288750" y="159360"/>
                </a:lnTo>
                <a:lnTo>
                  <a:pt x="285978" y="158082"/>
                </a:lnTo>
                <a:lnTo>
                  <a:pt x="283207" y="156802"/>
                </a:lnTo>
                <a:lnTo>
                  <a:pt x="280436" y="155522"/>
                </a:lnTo>
                <a:lnTo>
                  <a:pt x="277667" y="154240"/>
                </a:lnTo>
                <a:lnTo>
                  <a:pt x="274899" y="152958"/>
                </a:lnTo>
                <a:lnTo>
                  <a:pt x="272132" y="151674"/>
                </a:lnTo>
                <a:lnTo>
                  <a:pt x="269366" y="150390"/>
                </a:lnTo>
                <a:lnTo>
                  <a:pt x="266600" y="149104"/>
                </a:lnTo>
                <a:lnTo>
                  <a:pt x="263836" y="147817"/>
                </a:lnTo>
                <a:lnTo>
                  <a:pt x="261072" y="146529"/>
                </a:lnTo>
                <a:lnTo>
                  <a:pt x="258310" y="145240"/>
                </a:lnTo>
                <a:lnTo>
                  <a:pt x="255548" y="143950"/>
                </a:lnTo>
                <a:lnTo>
                  <a:pt x="252788" y="142659"/>
                </a:lnTo>
                <a:lnTo>
                  <a:pt x="250028" y="141367"/>
                </a:lnTo>
                <a:lnTo>
                  <a:pt x="244511" y="138781"/>
                </a:lnTo>
                <a:lnTo>
                  <a:pt x="238998" y="136190"/>
                </a:lnTo>
                <a:lnTo>
                  <a:pt x="233488" y="133596"/>
                </a:lnTo>
                <a:lnTo>
                  <a:pt x="227982" y="130998"/>
                </a:lnTo>
                <a:lnTo>
                  <a:pt x="222478" y="128397"/>
                </a:lnTo>
                <a:lnTo>
                  <a:pt x="216979" y="125791"/>
                </a:lnTo>
                <a:lnTo>
                  <a:pt x="211482" y="123183"/>
                </a:lnTo>
                <a:lnTo>
                  <a:pt x="205988" y="120571"/>
                </a:lnTo>
                <a:lnTo>
                  <a:pt x="200498" y="117956"/>
                </a:lnTo>
                <a:lnTo>
                  <a:pt x="195010" y="115338"/>
                </a:lnTo>
                <a:lnTo>
                  <a:pt x="189525" y="112716"/>
                </a:lnTo>
                <a:lnTo>
                  <a:pt x="184043" y="110092"/>
                </a:lnTo>
                <a:lnTo>
                  <a:pt x="178563" y="107465"/>
                </a:lnTo>
                <a:lnTo>
                  <a:pt x="173086" y="104834"/>
                </a:lnTo>
                <a:lnTo>
                  <a:pt x="167612" y="102201"/>
                </a:lnTo>
                <a:lnTo>
                  <a:pt x="162140" y="99565"/>
                </a:lnTo>
                <a:lnTo>
                  <a:pt x="156671" y="96927"/>
                </a:lnTo>
                <a:lnTo>
                  <a:pt x="151204" y="94286"/>
                </a:lnTo>
                <a:lnTo>
                  <a:pt x="145739" y="91643"/>
                </a:lnTo>
                <a:lnTo>
                  <a:pt x="140276" y="88997"/>
                </a:lnTo>
                <a:lnTo>
                  <a:pt x="134816" y="86349"/>
                </a:lnTo>
                <a:lnTo>
                  <a:pt x="129357" y="83699"/>
                </a:lnTo>
                <a:lnTo>
                  <a:pt x="123900" y="81047"/>
                </a:lnTo>
                <a:lnTo>
                  <a:pt x="118446" y="78392"/>
                </a:lnTo>
                <a:lnTo>
                  <a:pt x="112993" y="75736"/>
                </a:lnTo>
                <a:lnTo>
                  <a:pt x="107542" y="73078"/>
                </a:lnTo>
                <a:lnTo>
                  <a:pt x="102092" y="70418"/>
                </a:lnTo>
                <a:lnTo>
                  <a:pt x="96644" y="67756"/>
                </a:lnTo>
                <a:lnTo>
                  <a:pt x="91198" y="65093"/>
                </a:lnTo>
                <a:lnTo>
                  <a:pt x="85753" y="62428"/>
                </a:lnTo>
                <a:lnTo>
                  <a:pt x="80309" y="59761"/>
                </a:lnTo>
                <a:lnTo>
                  <a:pt x="74866" y="57094"/>
                </a:lnTo>
                <a:lnTo>
                  <a:pt x="69425" y="54425"/>
                </a:lnTo>
                <a:lnTo>
                  <a:pt x="63985" y="51754"/>
                </a:lnTo>
                <a:lnTo>
                  <a:pt x="58546" y="49083"/>
                </a:lnTo>
                <a:lnTo>
                  <a:pt x="53108" y="46410"/>
                </a:lnTo>
                <a:lnTo>
                  <a:pt x="42234" y="41062"/>
                </a:lnTo>
                <a:lnTo>
                  <a:pt x="31364" y="35711"/>
                </a:lnTo>
                <a:lnTo>
                  <a:pt x="20496" y="30358"/>
                </a:lnTo>
                <a:lnTo>
                  <a:pt x="14287" y="27296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9950" y="2752188"/>
            <a:ext cx="187579" cy="154164"/>
          </a:xfrm>
          <a:custGeom>
            <a:avLst/>
            <a:gdLst>
              <a:gd name="connsiteX0" fmla="*/ 0 w 187579"/>
              <a:gd name="connsiteY0" fmla="*/ 8474 h 154164"/>
              <a:gd name="connsiteX1" fmla="*/ 172608 w 187579"/>
              <a:gd name="connsiteY1" fmla="*/ 0 h 154164"/>
              <a:gd name="connsiteX2" fmla="*/ 172608 w 187579"/>
              <a:gd name="connsiteY2" fmla="*/ 0 h 154164"/>
              <a:gd name="connsiteX3" fmla="*/ 187579 w 187579"/>
              <a:gd name="connsiteY3" fmla="*/ 13570 h 154164"/>
              <a:gd name="connsiteX4" fmla="*/ 187579 w 187579"/>
              <a:gd name="connsiteY4" fmla="*/ 13570 h 154164"/>
              <a:gd name="connsiteX5" fmla="*/ 187579 w 187579"/>
              <a:gd name="connsiteY5" fmla="*/ 13570 h 154164"/>
              <a:gd name="connsiteX6" fmla="*/ 174009 w 187579"/>
              <a:gd name="connsiteY6" fmla="*/ 28540 h 154164"/>
              <a:gd name="connsiteX7" fmla="*/ 174009 w 187579"/>
              <a:gd name="connsiteY7" fmla="*/ 28540 h 154164"/>
              <a:gd name="connsiteX8" fmla="*/ 52773 w 187579"/>
              <a:gd name="connsiteY8" fmla="*/ 34493 h 154164"/>
              <a:gd name="connsiteX9" fmla="*/ 121876 w 187579"/>
              <a:gd name="connsiteY9" fmla="*/ 134283 h 154164"/>
              <a:gd name="connsiteX10" fmla="*/ 121876 w 187579"/>
              <a:gd name="connsiteY10" fmla="*/ 134283 h 154164"/>
              <a:gd name="connsiteX11" fmla="*/ 118263 w 187579"/>
              <a:gd name="connsiteY11" fmla="*/ 154164 h 154164"/>
              <a:gd name="connsiteX12" fmla="*/ 118263 w 187579"/>
              <a:gd name="connsiteY12" fmla="*/ 154164 h 154164"/>
              <a:gd name="connsiteX13" fmla="*/ 98384 w 187579"/>
              <a:gd name="connsiteY13" fmla="*/ 150552 h 154164"/>
              <a:gd name="connsiteX14" fmla="*/ 98384 w 187579"/>
              <a:gd name="connsiteY14" fmla="*/ 150552 h 154164"/>
              <a:gd name="connsiteX15" fmla="*/ 0 w 187579"/>
              <a:gd name="connsiteY15" fmla="*/ 8474 h 154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7579" h="154164">
                <a:moveTo>
                  <a:pt x="0" y="8474"/>
                </a:moveTo>
                <a:lnTo>
                  <a:pt x="172608" y="0"/>
                </a:lnTo>
                <a:lnTo>
                  <a:pt x="172608" y="0"/>
                </a:lnTo>
                <a:cubicBezTo>
                  <a:pt x="180489" y="-387"/>
                  <a:pt x="187191" y="5688"/>
                  <a:pt x="187579" y="13570"/>
                </a:cubicBezTo>
                <a:cubicBezTo>
                  <a:pt x="187579" y="13570"/>
                  <a:pt x="187579" y="13570"/>
                  <a:pt x="187579" y="13570"/>
                </a:cubicBezTo>
                <a:lnTo>
                  <a:pt x="187579" y="13570"/>
                </a:lnTo>
                <a:cubicBezTo>
                  <a:pt x="187966" y="21451"/>
                  <a:pt x="181890" y="28153"/>
                  <a:pt x="174009" y="28540"/>
                </a:cubicBezTo>
                <a:cubicBezTo>
                  <a:pt x="174009" y="28540"/>
                  <a:pt x="174009" y="28540"/>
                  <a:pt x="174009" y="28540"/>
                </a:cubicBezTo>
                <a:lnTo>
                  <a:pt x="52773" y="34493"/>
                </a:lnTo>
                <a:lnTo>
                  <a:pt x="121876" y="134283"/>
                </a:lnTo>
                <a:lnTo>
                  <a:pt x="121876" y="134283"/>
                </a:lnTo>
                <a:cubicBezTo>
                  <a:pt x="126368" y="140770"/>
                  <a:pt x="124752" y="149672"/>
                  <a:pt x="118263" y="154164"/>
                </a:cubicBezTo>
                <a:lnTo>
                  <a:pt x="118263" y="154164"/>
                </a:lnTo>
                <a:cubicBezTo>
                  <a:pt x="111776" y="158656"/>
                  <a:pt x="102876" y="157039"/>
                  <a:pt x="98384" y="150552"/>
                </a:cubicBezTo>
                <a:cubicBezTo>
                  <a:pt x="98384" y="150552"/>
                  <a:pt x="98384" y="150552"/>
                  <a:pt x="98384" y="150552"/>
                </a:cubicBezTo>
                <a:lnTo>
                  <a:pt x="0" y="8474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39862" y="1284287"/>
            <a:ext cx="4345180" cy="485775"/>
          </a:xfrm>
          <a:custGeom>
            <a:avLst/>
            <a:gdLst>
              <a:gd name="connsiteX0" fmla="*/ 14287 w 4345180"/>
              <a:gd name="connsiteY0" fmla="*/ 471487 h 485775"/>
              <a:gd name="connsiteX1" fmla="*/ 369887 w 4345180"/>
              <a:gd name="connsiteY1" fmla="*/ 386556 h 485775"/>
              <a:gd name="connsiteX2" fmla="*/ 723106 w 4345180"/>
              <a:gd name="connsiteY2" fmla="*/ 304006 h 485775"/>
              <a:gd name="connsiteX3" fmla="*/ 1070769 w 4345180"/>
              <a:gd name="connsiteY3" fmla="*/ 226218 h 485775"/>
              <a:gd name="connsiteX4" fmla="*/ 1410493 w 4345180"/>
              <a:gd name="connsiteY4" fmla="*/ 157162 h 485775"/>
              <a:gd name="connsiteX5" fmla="*/ 1739106 w 4345180"/>
              <a:gd name="connsiteY5" fmla="*/ 98425 h 485775"/>
              <a:gd name="connsiteX6" fmla="*/ 2055019 w 4345180"/>
              <a:gd name="connsiteY6" fmla="*/ 53975 h 485775"/>
              <a:gd name="connsiteX7" fmla="*/ 2355055 w 4345180"/>
              <a:gd name="connsiteY7" fmla="*/ 24606 h 485775"/>
              <a:gd name="connsiteX8" fmla="*/ 2498725 w 4345180"/>
              <a:gd name="connsiteY8" fmla="*/ 16668 h 485775"/>
              <a:gd name="connsiteX9" fmla="*/ 2636837 w 4345180"/>
              <a:gd name="connsiteY9" fmla="*/ 14287 h 485775"/>
              <a:gd name="connsiteX10" fmla="*/ 2770187 w 4345180"/>
              <a:gd name="connsiteY10" fmla="*/ 16668 h 485775"/>
              <a:gd name="connsiteX11" fmla="*/ 2897980 w 4345180"/>
              <a:gd name="connsiteY11" fmla="*/ 24606 h 485775"/>
              <a:gd name="connsiteX12" fmla="*/ 3140868 w 4345180"/>
              <a:gd name="connsiteY12" fmla="*/ 53975 h 485775"/>
              <a:gd name="connsiteX13" fmla="*/ 3367880 w 4345180"/>
              <a:gd name="connsiteY13" fmla="*/ 98425 h 485775"/>
              <a:gd name="connsiteX14" fmla="*/ 3582193 w 4345180"/>
              <a:gd name="connsiteY14" fmla="*/ 157162 h 485775"/>
              <a:gd name="connsiteX15" fmla="*/ 3785393 w 4345180"/>
              <a:gd name="connsiteY15" fmla="*/ 226218 h 485775"/>
              <a:gd name="connsiteX16" fmla="*/ 3980655 w 4345180"/>
              <a:gd name="connsiteY16" fmla="*/ 304006 h 485775"/>
              <a:gd name="connsiteX17" fmla="*/ 4170362 w 4345180"/>
              <a:gd name="connsiteY17" fmla="*/ 386556 h 485775"/>
              <a:gd name="connsiteX18" fmla="*/ 4330892 w 4345180"/>
              <a:gd name="connsiteY18" fmla="*/ 459339 h 485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345180" h="485775">
                <a:moveTo>
                  <a:pt x="14287" y="471487"/>
                </a:moveTo>
                <a:lnTo>
                  <a:pt x="369887" y="386556"/>
                </a:lnTo>
                <a:lnTo>
                  <a:pt x="723106" y="304006"/>
                </a:lnTo>
                <a:lnTo>
                  <a:pt x="1070769" y="226218"/>
                </a:lnTo>
                <a:lnTo>
                  <a:pt x="1410493" y="157162"/>
                </a:lnTo>
                <a:lnTo>
                  <a:pt x="1739106" y="98425"/>
                </a:lnTo>
                <a:lnTo>
                  <a:pt x="2055019" y="53975"/>
                </a:lnTo>
                <a:lnTo>
                  <a:pt x="2355055" y="24606"/>
                </a:lnTo>
                <a:lnTo>
                  <a:pt x="2498725" y="16668"/>
                </a:lnTo>
                <a:lnTo>
                  <a:pt x="2636837" y="14287"/>
                </a:lnTo>
                <a:lnTo>
                  <a:pt x="2770187" y="16668"/>
                </a:lnTo>
                <a:lnTo>
                  <a:pt x="2897980" y="24606"/>
                </a:lnTo>
                <a:lnTo>
                  <a:pt x="3140868" y="53975"/>
                </a:lnTo>
                <a:lnTo>
                  <a:pt x="3367880" y="98425"/>
                </a:lnTo>
                <a:lnTo>
                  <a:pt x="3582193" y="157162"/>
                </a:lnTo>
                <a:lnTo>
                  <a:pt x="3785393" y="226218"/>
                </a:lnTo>
                <a:lnTo>
                  <a:pt x="3980655" y="304006"/>
                </a:lnTo>
                <a:lnTo>
                  <a:pt x="4170362" y="386556"/>
                </a:lnTo>
                <a:lnTo>
                  <a:pt x="4330892" y="459339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26356" y="1727982"/>
            <a:ext cx="55586" cy="55586"/>
          </a:xfrm>
          <a:custGeom>
            <a:avLst/>
            <a:gdLst>
              <a:gd name="connsiteX0" fmla="*/ 34432 w 55586"/>
              <a:gd name="connsiteY0" fmla="*/ 55586 h 55586"/>
              <a:gd name="connsiteX1" fmla="*/ 34432 w 55586"/>
              <a:gd name="connsiteY1" fmla="*/ 55586 h 55586"/>
              <a:gd name="connsiteX2" fmla="*/ 0 w 55586"/>
              <a:gd name="connsiteY2" fmla="*/ 34431 h 55586"/>
              <a:gd name="connsiteX3" fmla="*/ 21155 w 55586"/>
              <a:gd name="connsiteY3" fmla="*/ 0 h 55586"/>
              <a:gd name="connsiteX4" fmla="*/ 55586 w 55586"/>
              <a:gd name="connsiteY4" fmla="*/ 21155 h 55586"/>
              <a:gd name="connsiteX5" fmla="*/ 34432 w 55586"/>
              <a:gd name="connsiteY5" fmla="*/ 55586 h 55586"/>
              <a:gd name="connsiteX6" fmla="*/ 34432 w 55586"/>
              <a:gd name="connsiteY6" fmla="*/ 55586 h 55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586" h="55586">
                <a:moveTo>
                  <a:pt x="34432" y="55586"/>
                </a:moveTo>
                <a:lnTo>
                  <a:pt x="34432" y="55586"/>
                </a:lnTo>
                <a:cubicBezTo>
                  <a:pt x="19081" y="59251"/>
                  <a:pt x="3666" y="49781"/>
                  <a:pt x="0" y="34431"/>
                </a:cubicBezTo>
                <a:cubicBezTo>
                  <a:pt x="-3665" y="19081"/>
                  <a:pt x="5806" y="3666"/>
                  <a:pt x="21155" y="0"/>
                </a:cubicBezTo>
                <a:cubicBezTo>
                  <a:pt x="36504" y="-3666"/>
                  <a:pt x="51921" y="5805"/>
                  <a:pt x="55586" y="21155"/>
                </a:cubicBezTo>
                <a:cubicBezTo>
                  <a:pt x="59253" y="36504"/>
                  <a:pt x="49781" y="51920"/>
                  <a:pt x="34432" y="55586"/>
                </a:cubicBezTo>
                <a:cubicBezTo>
                  <a:pt x="34432" y="55586"/>
                  <a:pt x="34432" y="55586"/>
                  <a:pt x="34432" y="55586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09903" y="1613989"/>
            <a:ext cx="187646" cy="155841"/>
          </a:xfrm>
          <a:custGeom>
            <a:avLst/>
            <a:gdLst>
              <a:gd name="connsiteX0" fmla="*/ 187646 w 187646"/>
              <a:gd name="connsiteY0" fmla="*/ 141785 h 155841"/>
              <a:gd name="connsiteX1" fmla="*/ 15402 w 187646"/>
              <a:gd name="connsiteY1" fmla="*/ 155841 h 155841"/>
              <a:gd name="connsiteX2" fmla="*/ 15402 w 187646"/>
              <a:gd name="connsiteY2" fmla="*/ 155841 h 155841"/>
              <a:gd name="connsiteX3" fmla="*/ 0 w 187646"/>
              <a:gd name="connsiteY3" fmla="*/ 142764 h 155841"/>
              <a:gd name="connsiteX4" fmla="*/ 0 w 187646"/>
              <a:gd name="connsiteY4" fmla="*/ 142764 h 155841"/>
              <a:gd name="connsiteX5" fmla="*/ 0 w 187646"/>
              <a:gd name="connsiteY5" fmla="*/ 142764 h 155841"/>
              <a:gd name="connsiteX6" fmla="*/ 13078 w 187646"/>
              <a:gd name="connsiteY6" fmla="*/ 127361 h 155841"/>
              <a:gd name="connsiteX7" fmla="*/ 13078 w 187646"/>
              <a:gd name="connsiteY7" fmla="*/ 127361 h 155841"/>
              <a:gd name="connsiteX8" fmla="*/ 134057 w 187646"/>
              <a:gd name="connsiteY8" fmla="*/ 117488 h 155841"/>
              <a:gd name="connsiteX9" fmla="*/ 61761 w 187646"/>
              <a:gd name="connsiteY9" fmla="*/ 19985 h 155841"/>
              <a:gd name="connsiteX10" fmla="*/ 61761 w 187646"/>
              <a:gd name="connsiteY10" fmla="*/ 19985 h 155841"/>
              <a:gd name="connsiteX11" fmla="*/ 64728 w 187646"/>
              <a:gd name="connsiteY11" fmla="*/ 0 h 155841"/>
              <a:gd name="connsiteX12" fmla="*/ 64728 w 187646"/>
              <a:gd name="connsiteY12" fmla="*/ 0 h 155841"/>
              <a:gd name="connsiteX13" fmla="*/ 84714 w 187646"/>
              <a:gd name="connsiteY13" fmla="*/ 2966 h 155841"/>
              <a:gd name="connsiteX14" fmla="*/ 84714 w 187646"/>
              <a:gd name="connsiteY14" fmla="*/ 2966 h 155841"/>
              <a:gd name="connsiteX15" fmla="*/ 187646 w 187646"/>
              <a:gd name="connsiteY15" fmla="*/ 141785 h 1558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7646" h="155841">
                <a:moveTo>
                  <a:pt x="187646" y="141785"/>
                </a:moveTo>
                <a:lnTo>
                  <a:pt x="15402" y="155841"/>
                </a:lnTo>
                <a:lnTo>
                  <a:pt x="15402" y="155841"/>
                </a:lnTo>
                <a:cubicBezTo>
                  <a:pt x="7537" y="156484"/>
                  <a:pt x="641" y="150628"/>
                  <a:pt x="0" y="142764"/>
                </a:cubicBezTo>
                <a:cubicBezTo>
                  <a:pt x="0" y="142764"/>
                  <a:pt x="0" y="142764"/>
                  <a:pt x="0" y="142764"/>
                </a:cubicBezTo>
                <a:lnTo>
                  <a:pt x="0" y="142764"/>
                </a:lnTo>
                <a:cubicBezTo>
                  <a:pt x="-641" y="134899"/>
                  <a:pt x="5213" y="128003"/>
                  <a:pt x="13078" y="127361"/>
                </a:cubicBezTo>
                <a:cubicBezTo>
                  <a:pt x="13078" y="127361"/>
                  <a:pt x="13078" y="127361"/>
                  <a:pt x="13078" y="127361"/>
                </a:cubicBezTo>
                <a:lnTo>
                  <a:pt x="134057" y="117488"/>
                </a:lnTo>
                <a:lnTo>
                  <a:pt x="61761" y="19985"/>
                </a:lnTo>
                <a:lnTo>
                  <a:pt x="61761" y="19985"/>
                </a:lnTo>
                <a:cubicBezTo>
                  <a:pt x="57061" y="13648"/>
                  <a:pt x="58389" y="4700"/>
                  <a:pt x="64728" y="0"/>
                </a:cubicBezTo>
                <a:lnTo>
                  <a:pt x="64728" y="0"/>
                </a:lnTo>
                <a:cubicBezTo>
                  <a:pt x="71066" y="-4699"/>
                  <a:pt x="80014" y="-3371"/>
                  <a:pt x="84714" y="2966"/>
                </a:cubicBezTo>
                <a:cubicBezTo>
                  <a:pt x="84714" y="2966"/>
                  <a:pt x="84714" y="2966"/>
                  <a:pt x="84714" y="2966"/>
                </a:cubicBezTo>
                <a:lnTo>
                  <a:pt x="187646" y="141785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99294" y="1755776"/>
            <a:ext cx="3783967" cy="485775"/>
          </a:xfrm>
          <a:custGeom>
            <a:avLst/>
            <a:gdLst>
              <a:gd name="connsiteX0" fmla="*/ 3769679 w 3783967"/>
              <a:gd name="connsiteY0" fmla="*/ 14287 h 485775"/>
              <a:gd name="connsiteX1" fmla="*/ 3750310 w 3783967"/>
              <a:gd name="connsiteY1" fmla="*/ 19645 h 485775"/>
              <a:gd name="connsiteX2" fmla="*/ 3730941 w 3783967"/>
              <a:gd name="connsiteY2" fmla="*/ 25002 h 485775"/>
              <a:gd name="connsiteX3" fmla="*/ 3711572 w 3783967"/>
              <a:gd name="connsiteY3" fmla="*/ 30358 h 485775"/>
              <a:gd name="connsiteX4" fmla="*/ 3692206 w 3783967"/>
              <a:gd name="connsiteY4" fmla="*/ 35711 h 485775"/>
              <a:gd name="connsiteX5" fmla="*/ 3672842 w 3783967"/>
              <a:gd name="connsiteY5" fmla="*/ 41062 h 485775"/>
              <a:gd name="connsiteX6" fmla="*/ 3653481 w 3783967"/>
              <a:gd name="connsiteY6" fmla="*/ 46410 h 485775"/>
              <a:gd name="connsiteX7" fmla="*/ 3643801 w 3783967"/>
              <a:gd name="connsiteY7" fmla="*/ 49083 h 485775"/>
              <a:gd name="connsiteX8" fmla="*/ 3634123 w 3783967"/>
              <a:gd name="connsiteY8" fmla="*/ 51754 h 485775"/>
              <a:gd name="connsiteX9" fmla="*/ 3624446 w 3783967"/>
              <a:gd name="connsiteY9" fmla="*/ 54425 h 485775"/>
              <a:gd name="connsiteX10" fmla="*/ 3614769 w 3783967"/>
              <a:gd name="connsiteY10" fmla="*/ 57094 h 485775"/>
              <a:gd name="connsiteX11" fmla="*/ 3605094 w 3783967"/>
              <a:gd name="connsiteY11" fmla="*/ 59761 h 485775"/>
              <a:gd name="connsiteX12" fmla="*/ 3595419 w 3783967"/>
              <a:gd name="connsiteY12" fmla="*/ 62428 h 485775"/>
              <a:gd name="connsiteX13" fmla="*/ 3585747 w 3783967"/>
              <a:gd name="connsiteY13" fmla="*/ 65093 h 485775"/>
              <a:gd name="connsiteX14" fmla="*/ 3576075 w 3783967"/>
              <a:gd name="connsiteY14" fmla="*/ 67756 h 485775"/>
              <a:gd name="connsiteX15" fmla="*/ 3566405 w 3783967"/>
              <a:gd name="connsiteY15" fmla="*/ 70418 h 485775"/>
              <a:gd name="connsiteX16" fmla="*/ 3556736 w 3783967"/>
              <a:gd name="connsiteY16" fmla="*/ 73078 h 485775"/>
              <a:gd name="connsiteX17" fmla="*/ 3547069 w 3783967"/>
              <a:gd name="connsiteY17" fmla="*/ 75736 h 485775"/>
              <a:gd name="connsiteX18" fmla="*/ 3537404 w 3783967"/>
              <a:gd name="connsiteY18" fmla="*/ 78392 h 485775"/>
              <a:gd name="connsiteX19" fmla="*/ 3527740 w 3783967"/>
              <a:gd name="connsiteY19" fmla="*/ 81047 h 485775"/>
              <a:gd name="connsiteX20" fmla="*/ 3518078 w 3783967"/>
              <a:gd name="connsiteY20" fmla="*/ 83699 h 485775"/>
              <a:gd name="connsiteX21" fmla="*/ 3508418 w 3783967"/>
              <a:gd name="connsiteY21" fmla="*/ 86349 h 485775"/>
              <a:gd name="connsiteX22" fmla="*/ 3498759 w 3783967"/>
              <a:gd name="connsiteY22" fmla="*/ 88997 h 485775"/>
              <a:gd name="connsiteX23" fmla="*/ 3489103 w 3783967"/>
              <a:gd name="connsiteY23" fmla="*/ 91643 h 485775"/>
              <a:gd name="connsiteX24" fmla="*/ 3479449 w 3783967"/>
              <a:gd name="connsiteY24" fmla="*/ 94286 h 485775"/>
              <a:gd name="connsiteX25" fmla="*/ 3469796 w 3783967"/>
              <a:gd name="connsiteY25" fmla="*/ 96927 h 485775"/>
              <a:gd name="connsiteX26" fmla="*/ 3460146 w 3783967"/>
              <a:gd name="connsiteY26" fmla="*/ 99566 h 485775"/>
              <a:gd name="connsiteX27" fmla="*/ 3450498 w 3783967"/>
              <a:gd name="connsiteY27" fmla="*/ 102201 h 485775"/>
              <a:gd name="connsiteX28" fmla="*/ 3440853 w 3783967"/>
              <a:gd name="connsiteY28" fmla="*/ 104834 h 485775"/>
              <a:gd name="connsiteX29" fmla="*/ 3431210 w 3783967"/>
              <a:gd name="connsiteY29" fmla="*/ 107465 h 485775"/>
              <a:gd name="connsiteX30" fmla="*/ 3421569 w 3783967"/>
              <a:gd name="connsiteY30" fmla="*/ 110092 h 485775"/>
              <a:gd name="connsiteX31" fmla="*/ 3411931 w 3783967"/>
              <a:gd name="connsiteY31" fmla="*/ 112716 h 485775"/>
              <a:gd name="connsiteX32" fmla="*/ 3402296 w 3783967"/>
              <a:gd name="connsiteY32" fmla="*/ 115338 h 485775"/>
              <a:gd name="connsiteX33" fmla="*/ 3392662 w 3783967"/>
              <a:gd name="connsiteY33" fmla="*/ 117956 h 485775"/>
              <a:gd name="connsiteX34" fmla="*/ 3383032 w 3783967"/>
              <a:gd name="connsiteY34" fmla="*/ 120571 h 485775"/>
              <a:gd name="connsiteX35" fmla="*/ 3373405 w 3783967"/>
              <a:gd name="connsiteY35" fmla="*/ 123183 h 485775"/>
              <a:gd name="connsiteX36" fmla="*/ 3363780 w 3783967"/>
              <a:gd name="connsiteY36" fmla="*/ 125791 h 485775"/>
              <a:gd name="connsiteX37" fmla="*/ 3354159 w 3783967"/>
              <a:gd name="connsiteY37" fmla="*/ 128397 h 485775"/>
              <a:gd name="connsiteX38" fmla="*/ 3344541 w 3783967"/>
              <a:gd name="connsiteY38" fmla="*/ 130998 h 485775"/>
              <a:gd name="connsiteX39" fmla="*/ 3334925 w 3783967"/>
              <a:gd name="connsiteY39" fmla="*/ 133596 h 485775"/>
              <a:gd name="connsiteX40" fmla="*/ 3325313 w 3783967"/>
              <a:gd name="connsiteY40" fmla="*/ 136190 h 485775"/>
              <a:gd name="connsiteX41" fmla="*/ 3315704 w 3783967"/>
              <a:gd name="connsiteY41" fmla="*/ 138781 h 485775"/>
              <a:gd name="connsiteX42" fmla="*/ 3306098 w 3783967"/>
              <a:gd name="connsiteY42" fmla="*/ 141368 h 485775"/>
              <a:gd name="connsiteX43" fmla="*/ 3301297 w 3783967"/>
              <a:gd name="connsiteY43" fmla="*/ 142659 h 485775"/>
              <a:gd name="connsiteX44" fmla="*/ 3296496 w 3783967"/>
              <a:gd name="connsiteY44" fmla="*/ 143950 h 485775"/>
              <a:gd name="connsiteX45" fmla="*/ 3291696 w 3783967"/>
              <a:gd name="connsiteY45" fmla="*/ 145240 h 485775"/>
              <a:gd name="connsiteX46" fmla="*/ 3286897 w 3783967"/>
              <a:gd name="connsiteY46" fmla="*/ 146529 h 485775"/>
              <a:gd name="connsiteX47" fmla="*/ 3282099 w 3783967"/>
              <a:gd name="connsiteY47" fmla="*/ 147817 h 485775"/>
              <a:gd name="connsiteX48" fmla="*/ 3277302 w 3783967"/>
              <a:gd name="connsiteY48" fmla="*/ 149104 h 485775"/>
              <a:gd name="connsiteX49" fmla="*/ 3272505 w 3783967"/>
              <a:gd name="connsiteY49" fmla="*/ 150390 h 485775"/>
              <a:gd name="connsiteX50" fmla="*/ 3267710 w 3783967"/>
              <a:gd name="connsiteY50" fmla="*/ 151674 h 485775"/>
              <a:gd name="connsiteX51" fmla="*/ 3262915 w 3783967"/>
              <a:gd name="connsiteY51" fmla="*/ 152958 h 485775"/>
              <a:gd name="connsiteX52" fmla="*/ 3258122 w 3783967"/>
              <a:gd name="connsiteY52" fmla="*/ 154240 h 485775"/>
              <a:gd name="connsiteX53" fmla="*/ 3253329 w 3783967"/>
              <a:gd name="connsiteY53" fmla="*/ 155522 h 485775"/>
              <a:gd name="connsiteX54" fmla="*/ 3248537 w 3783967"/>
              <a:gd name="connsiteY54" fmla="*/ 156802 h 485775"/>
              <a:gd name="connsiteX55" fmla="*/ 3243746 w 3783967"/>
              <a:gd name="connsiteY55" fmla="*/ 158082 h 485775"/>
              <a:gd name="connsiteX56" fmla="*/ 3238956 w 3783967"/>
              <a:gd name="connsiteY56" fmla="*/ 159360 h 485775"/>
              <a:gd name="connsiteX57" fmla="*/ 3234167 w 3783967"/>
              <a:gd name="connsiteY57" fmla="*/ 160637 h 485775"/>
              <a:gd name="connsiteX58" fmla="*/ 3229380 w 3783967"/>
              <a:gd name="connsiteY58" fmla="*/ 161913 h 485775"/>
              <a:gd name="connsiteX59" fmla="*/ 3224593 w 3783967"/>
              <a:gd name="connsiteY59" fmla="*/ 163188 h 485775"/>
              <a:gd name="connsiteX60" fmla="*/ 3219807 w 3783967"/>
              <a:gd name="connsiteY60" fmla="*/ 164462 h 485775"/>
              <a:gd name="connsiteX61" fmla="*/ 3215022 w 3783967"/>
              <a:gd name="connsiteY61" fmla="*/ 165734 h 485775"/>
              <a:gd name="connsiteX62" fmla="*/ 3210238 w 3783967"/>
              <a:gd name="connsiteY62" fmla="*/ 167005 h 485775"/>
              <a:gd name="connsiteX63" fmla="*/ 3205455 w 3783967"/>
              <a:gd name="connsiteY63" fmla="*/ 168275 h 485775"/>
              <a:gd name="connsiteX64" fmla="*/ 3200673 w 3783967"/>
              <a:gd name="connsiteY64" fmla="*/ 169544 h 485775"/>
              <a:gd name="connsiteX65" fmla="*/ 3195892 w 3783967"/>
              <a:gd name="connsiteY65" fmla="*/ 170812 h 485775"/>
              <a:gd name="connsiteX66" fmla="*/ 3191112 w 3783967"/>
              <a:gd name="connsiteY66" fmla="*/ 172078 h 485775"/>
              <a:gd name="connsiteX67" fmla="*/ 3186333 w 3783967"/>
              <a:gd name="connsiteY67" fmla="*/ 173344 h 485775"/>
              <a:gd name="connsiteX68" fmla="*/ 3181556 w 3783967"/>
              <a:gd name="connsiteY68" fmla="*/ 174607 h 485775"/>
              <a:gd name="connsiteX69" fmla="*/ 3176779 w 3783967"/>
              <a:gd name="connsiteY69" fmla="*/ 175871 h 485775"/>
              <a:gd name="connsiteX70" fmla="*/ 3172004 w 3783967"/>
              <a:gd name="connsiteY70" fmla="*/ 177132 h 485775"/>
              <a:gd name="connsiteX71" fmla="*/ 3167229 w 3783967"/>
              <a:gd name="connsiteY71" fmla="*/ 178392 h 485775"/>
              <a:gd name="connsiteX72" fmla="*/ 3162456 w 3783967"/>
              <a:gd name="connsiteY72" fmla="*/ 179651 h 485775"/>
              <a:gd name="connsiteX73" fmla="*/ 3157684 w 3783967"/>
              <a:gd name="connsiteY73" fmla="*/ 180909 h 485775"/>
              <a:gd name="connsiteX74" fmla="*/ 3152912 w 3783967"/>
              <a:gd name="connsiteY74" fmla="*/ 182165 h 485775"/>
              <a:gd name="connsiteX75" fmla="*/ 3148142 w 3783967"/>
              <a:gd name="connsiteY75" fmla="*/ 183420 h 485775"/>
              <a:gd name="connsiteX76" fmla="*/ 3143373 w 3783967"/>
              <a:gd name="connsiteY76" fmla="*/ 184674 h 485775"/>
              <a:gd name="connsiteX77" fmla="*/ 3138606 w 3783967"/>
              <a:gd name="connsiteY77" fmla="*/ 185927 h 485775"/>
              <a:gd name="connsiteX78" fmla="*/ 3133839 w 3783967"/>
              <a:gd name="connsiteY78" fmla="*/ 187178 h 485775"/>
              <a:gd name="connsiteX79" fmla="*/ 3129074 w 3783967"/>
              <a:gd name="connsiteY79" fmla="*/ 188427 h 485775"/>
              <a:gd name="connsiteX80" fmla="*/ 3124309 w 3783967"/>
              <a:gd name="connsiteY80" fmla="*/ 189676 h 485775"/>
              <a:gd name="connsiteX81" fmla="*/ 3119546 w 3783967"/>
              <a:gd name="connsiteY81" fmla="*/ 190923 h 485775"/>
              <a:gd name="connsiteX82" fmla="*/ 3114784 w 3783967"/>
              <a:gd name="connsiteY82" fmla="*/ 192168 h 485775"/>
              <a:gd name="connsiteX83" fmla="*/ 3110024 w 3783967"/>
              <a:gd name="connsiteY83" fmla="*/ 193413 h 485775"/>
              <a:gd name="connsiteX84" fmla="*/ 3105264 w 3783967"/>
              <a:gd name="connsiteY84" fmla="*/ 194655 h 485775"/>
              <a:gd name="connsiteX85" fmla="*/ 3100506 w 3783967"/>
              <a:gd name="connsiteY85" fmla="*/ 195897 h 485775"/>
              <a:gd name="connsiteX86" fmla="*/ 3095749 w 3783967"/>
              <a:gd name="connsiteY86" fmla="*/ 197137 h 485775"/>
              <a:gd name="connsiteX87" fmla="*/ 3090993 w 3783967"/>
              <a:gd name="connsiteY87" fmla="*/ 198375 h 485775"/>
              <a:gd name="connsiteX88" fmla="*/ 3086238 w 3783967"/>
              <a:gd name="connsiteY88" fmla="*/ 199613 h 485775"/>
              <a:gd name="connsiteX89" fmla="*/ 3081485 w 3783967"/>
              <a:gd name="connsiteY89" fmla="*/ 200848 h 485775"/>
              <a:gd name="connsiteX90" fmla="*/ 3076733 w 3783967"/>
              <a:gd name="connsiteY90" fmla="*/ 202083 h 485775"/>
              <a:gd name="connsiteX91" fmla="*/ 3071982 w 3783967"/>
              <a:gd name="connsiteY91" fmla="*/ 203315 h 485775"/>
              <a:gd name="connsiteX92" fmla="*/ 3067232 w 3783967"/>
              <a:gd name="connsiteY92" fmla="*/ 204547 h 485775"/>
              <a:gd name="connsiteX93" fmla="*/ 3062484 w 3783967"/>
              <a:gd name="connsiteY93" fmla="*/ 205776 h 485775"/>
              <a:gd name="connsiteX94" fmla="*/ 3057737 w 3783967"/>
              <a:gd name="connsiteY94" fmla="*/ 207005 h 485775"/>
              <a:gd name="connsiteX95" fmla="*/ 3052991 w 3783967"/>
              <a:gd name="connsiteY95" fmla="*/ 208231 h 485775"/>
              <a:gd name="connsiteX96" fmla="*/ 3048247 w 3783967"/>
              <a:gd name="connsiteY96" fmla="*/ 209456 h 485775"/>
              <a:gd name="connsiteX97" fmla="*/ 3043504 w 3783967"/>
              <a:gd name="connsiteY97" fmla="*/ 210680 h 485775"/>
              <a:gd name="connsiteX98" fmla="*/ 3038762 w 3783967"/>
              <a:gd name="connsiteY98" fmla="*/ 211902 h 485775"/>
              <a:gd name="connsiteX99" fmla="*/ 3034021 w 3783967"/>
              <a:gd name="connsiteY99" fmla="*/ 213123 h 485775"/>
              <a:gd name="connsiteX100" fmla="*/ 3029282 w 3783967"/>
              <a:gd name="connsiteY100" fmla="*/ 214342 h 485775"/>
              <a:gd name="connsiteX101" fmla="*/ 3024545 w 3783967"/>
              <a:gd name="connsiteY101" fmla="*/ 215560 h 485775"/>
              <a:gd name="connsiteX102" fmla="*/ 3019808 w 3783967"/>
              <a:gd name="connsiteY102" fmla="*/ 216776 h 485775"/>
              <a:gd name="connsiteX103" fmla="*/ 3015073 w 3783967"/>
              <a:gd name="connsiteY103" fmla="*/ 217990 h 485775"/>
              <a:gd name="connsiteX104" fmla="*/ 3010340 w 3783967"/>
              <a:gd name="connsiteY104" fmla="*/ 219203 h 485775"/>
              <a:gd name="connsiteX105" fmla="*/ 3005607 w 3783967"/>
              <a:gd name="connsiteY105" fmla="*/ 220414 h 485775"/>
              <a:gd name="connsiteX106" fmla="*/ 3000876 w 3783967"/>
              <a:gd name="connsiteY106" fmla="*/ 221623 h 485775"/>
              <a:gd name="connsiteX107" fmla="*/ 2996147 w 3783967"/>
              <a:gd name="connsiteY107" fmla="*/ 222831 h 485775"/>
              <a:gd name="connsiteX108" fmla="*/ 2991419 w 3783967"/>
              <a:gd name="connsiteY108" fmla="*/ 224037 h 485775"/>
              <a:gd name="connsiteX109" fmla="*/ 2986692 w 3783967"/>
              <a:gd name="connsiteY109" fmla="*/ 225242 h 485775"/>
              <a:gd name="connsiteX110" fmla="*/ 2981967 w 3783967"/>
              <a:gd name="connsiteY110" fmla="*/ 226445 h 485775"/>
              <a:gd name="connsiteX111" fmla="*/ 2977243 w 3783967"/>
              <a:gd name="connsiteY111" fmla="*/ 227646 h 485775"/>
              <a:gd name="connsiteX112" fmla="*/ 2972521 w 3783967"/>
              <a:gd name="connsiteY112" fmla="*/ 228845 h 485775"/>
              <a:gd name="connsiteX113" fmla="*/ 2967800 w 3783967"/>
              <a:gd name="connsiteY113" fmla="*/ 230043 h 485775"/>
              <a:gd name="connsiteX114" fmla="*/ 2963081 w 3783967"/>
              <a:gd name="connsiteY114" fmla="*/ 231239 h 485775"/>
              <a:gd name="connsiteX115" fmla="*/ 2958363 w 3783967"/>
              <a:gd name="connsiteY115" fmla="*/ 232434 h 485775"/>
              <a:gd name="connsiteX116" fmla="*/ 2953646 w 3783967"/>
              <a:gd name="connsiteY116" fmla="*/ 233626 h 485775"/>
              <a:gd name="connsiteX117" fmla="*/ 2948931 w 3783967"/>
              <a:gd name="connsiteY117" fmla="*/ 234817 h 485775"/>
              <a:gd name="connsiteX118" fmla="*/ 2944218 w 3783967"/>
              <a:gd name="connsiteY118" fmla="*/ 236006 h 485775"/>
              <a:gd name="connsiteX119" fmla="*/ 2939506 w 3783967"/>
              <a:gd name="connsiteY119" fmla="*/ 237194 h 485775"/>
              <a:gd name="connsiteX120" fmla="*/ 2934795 w 3783967"/>
              <a:gd name="connsiteY120" fmla="*/ 238380 h 485775"/>
              <a:gd name="connsiteX121" fmla="*/ 2930087 w 3783967"/>
              <a:gd name="connsiteY121" fmla="*/ 239563 h 485775"/>
              <a:gd name="connsiteX122" fmla="*/ 2925379 w 3783967"/>
              <a:gd name="connsiteY122" fmla="*/ 240745 h 485775"/>
              <a:gd name="connsiteX123" fmla="*/ 2920673 w 3783967"/>
              <a:gd name="connsiteY123" fmla="*/ 241925 h 485775"/>
              <a:gd name="connsiteX124" fmla="*/ 2915969 w 3783967"/>
              <a:gd name="connsiteY124" fmla="*/ 243104 h 485775"/>
              <a:gd name="connsiteX125" fmla="*/ 2911267 w 3783967"/>
              <a:gd name="connsiteY125" fmla="*/ 244281 h 485775"/>
              <a:gd name="connsiteX126" fmla="*/ 2906565 w 3783967"/>
              <a:gd name="connsiteY126" fmla="*/ 245455 h 485775"/>
              <a:gd name="connsiteX127" fmla="*/ 2901866 w 3783967"/>
              <a:gd name="connsiteY127" fmla="*/ 246629 h 485775"/>
              <a:gd name="connsiteX128" fmla="*/ 2897168 w 3783967"/>
              <a:gd name="connsiteY128" fmla="*/ 247799 h 485775"/>
              <a:gd name="connsiteX129" fmla="*/ 2892472 w 3783967"/>
              <a:gd name="connsiteY129" fmla="*/ 248969 h 485775"/>
              <a:gd name="connsiteX130" fmla="*/ 2887777 w 3783967"/>
              <a:gd name="connsiteY130" fmla="*/ 250136 h 485775"/>
              <a:gd name="connsiteX131" fmla="*/ 2883083 w 3783967"/>
              <a:gd name="connsiteY131" fmla="*/ 251302 h 485775"/>
              <a:gd name="connsiteX132" fmla="*/ 2878392 w 3783967"/>
              <a:gd name="connsiteY132" fmla="*/ 252465 h 485775"/>
              <a:gd name="connsiteX133" fmla="*/ 2873702 w 3783967"/>
              <a:gd name="connsiteY133" fmla="*/ 253627 h 485775"/>
              <a:gd name="connsiteX134" fmla="*/ 2869014 w 3783967"/>
              <a:gd name="connsiteY134" fmla="*/ 254787 h 485775"/>
              <a:gd name="connsiteX135" fmla="*/ 2864327 w 3783967"/>
              <a:gd name="connsiteY135" fmla="*/ 255945 h 485775"/>
              <a:gd name="connsiteX136" fmla="*/ 2859642 w 3783967"/>
              <a:gd name="connsiteY136" fmla="*/ 257101 h 485775"/>
              <a:gd name="connsiteX137" fmla="*/ 2854959 w 3783967"/>
              <a:gd name="connsiteY137" fmla="*/ 258255 h 485775"/>
              <a:gd name="connsiteX138" fmla="*/ 2850277 w 3783967"/>
              <a:gd name="connsiteY138" fmla="*/ 259407 h 485775"/>
              <a:gd name="connsiteX139" fmla="*/ 2845597 w 3783967"/>
              <a:gd name="connsiteY139" fmla="*/ 260557 h 485775"/>
              <a:gd name="connsiteX140" fmla="*/ 2840919 w 3783967"/>
              <a:gd name="connsiteY140" fmla="*/ 261705 h 485775"/>
              <a:gd name="connsiteX141" fmla="*/ 2836242 w 3783967"/>
              <a:gd name="connsiteY141" fmla="*/ 262851 h 485775"/>
              <a:gd name="connsiteX142" fmla="*/ 2831568 w 3783967"/>
              <a:gd name="connsiteY142" fmla="*/ 263995 h 485775"/>
              <a:gd name="connsiteX143" fmla="*/ 2826895 w 3783967"/>
              <a:gd name="connsiteY143" fmla="*/ 265138 h 485775"/>
              <a:gd name="connsiteX144" fmla="*/ 2822223 w 3783967"/>
              <a:gd name="connsiteY144" fmla="*/ 266278 h 485775"/>
              <a:gd name="connsiteX145" fmla="*/ 2817554 w 3783967"/>
              <a:gd name="connsiteY145" fmla="*/ 267416 h 485775"/>
              <a:gd name="connsiteX146" fmla="*/ 2812886 w 3783967"/>
              <a:gd name="connsiteY146" fmla="*/ 268552 h 485775"/>
              <a:gd name="connsiteX147" fmla="*/ 2808220 w 3783967"/>
              <a:gd name="connsiteY147" fmla="*/ 269686 h 485775"/>
              <a:gd name="connsiteX148" fmla="*/ 2803555 w 3783967"/>
              <a:gd name="connsiteY148" fmla="*/ 270818 h 485775"/>
              <a:gd name="connsiteX149" fmla="*/ 2798893 w 3783967"/>
              <a:gd name="connsiteY149" fmla="*/ 271948 h 485775"/>
              <a:gd name="connsiteX150" fmla="*/ 2794232 w 3783967"/>
              <a:gd name="connsiteY150" fmla="*/ 273076 h 485775"/>
              <a:gd name="connsiteX151" fmla="*/ 2789573 w 3783967"/>
              <a:gd name="connsiteY151" fmla="*/ 274202 h 485775"/>
              <a:gd name="connsiteX152" fmla="*/ 2784915 w 3783967"/>
              <a:gd name="connsiteY152" fmla="*/ 275325 h 485775"/>
              <a:gd name="connsiteX153" fmla="*/ 2780260 w 3783967"/>
              <a:gd name="connsiteY153" fmla="*/ 276447 h 485775"/>
              <a:gd name="connsiteX154" fmla="*/ 2775607 w 3783967"/>
              <a:gd name="connsiteY154" fmla="*/ 277566 h 485775"/>
              <a:gd name="connsiteX155" fmla="*/ 2770955 w 3783967"/>
              <a:gd name="connsiteY155" fmla="*/ 278684 h 485775"/>
              <a:gd name="connsiteX156" fmla="*/ 2766305 w 3783967"/>
              <a:gd name="connsiteY156" fmla="*/ 279799 h 485775"/>
              <a:gd name="connsiteX157" fmla="*/ 2761656 w 3783967"/>
              <a:gd name="connsiteY157" fmla="*/ 280912 h 485775"/>
              <a:gd name="connsiteX158" fmla="*/ 2757010 w 3783967"/>
              <a:gd name="connsiteY158" fmla="*/ 282023 h 485775"/>
              <a:gd name="connsiteX159" fmla="*/ 2752365 w 3783967"/>
              <a:gd name="connsiteY159" fmla="*/ 283131 h 485775"/>
              <a:gd name="connsiteX160" fmla="*/ 2747723 w 3783967"/>
              <a:gd name="connsiteY160" fmla="*/ 284238 h 485775"/>
              <a:gd name="connsiteX161" fmla="*/ 2743082 w 3783967"/>
              <a:gd name="connsiteY161" fmla="*/ 285343 h 485775"/>
              <a:gd name="connsiteX162" fmla="*/ 2738443 w 3783967"/>
              <a:gd name="connsiteY162" fmla="*/ 286444 h 485775"/>
              <a:gd name="connsiteX163" fmla="*/ 2733807 w 3783967"/>
              <a:gd name="connsiteY163" fmla="*/ 287544 h 485775"/>
              <a:gd name="connsiteX164" fmla="*/ 2729172 w 3783967"/>
              <a:gd name="connsiteY164" fmla="*/ 288642 h 485775"/>
              <a:gd name="connsiteX165" fmla="*/ 2724540 w 3783967"/>
              <a:gd name="connsiteY165" fmla="*/ 289738 h 485775"/>
              <a:gd name="connsiteX166" fmla="*/ 2719908 w 3783967"/>
              <a:gd name="connsiteY166" fmla="*/ 290831 h 485775"/>
              <a:gd name="connsiteX167" fmla="*/ 2715279 w 3783967"/>
              <a:gd name="connsiteY167" fmla="*/ 291922 h 485775"/>
              <a:gd name="connsiteX168" fmla="*/ 2710651 w 3783967"/>
              <a:gd name="connsiteY168" fmla="*/ 293011 h 485775"/>
              <a:gd name="connsiteX169" fmla="*/ 2706026 w 3783967"/>
              <a:gd name="connsiteY169" fmla="*/ 294097 h 485775"/>
              <a:gd name="connsiteX170" fmla="*/ 2701402 w 3783967"/>
              <a:gd name="connsiteY170" fmla="*/ 295181 h 485775"/>
              <a:gd name="connsiteX171" fmla="*/ 2696782 w 3783967"/>
              <a:gd name="connsiteY171" fmla="*/ 296264 h 485775"/>
              <a:gd name="connsiteX172" fmla="*/ 2692161 w 3783967"/>
              <a:gd name="connsiteY172" fmla="*/ 297343 h 485775"/>
              <a:gd name="connsiteX173" fmla="*/ 2687545 w 3783967"/>
              <a:gd name="connsiteY173" fmla="*/ 298420 h 485775"/>
              <a:gd name="connsiteX174" fmla="*/ 2682929 w 3783967"/>
              <a:gd name="connsiteY174" fmla="*/ 299496 h 485775"/>
              <a:gd name="connsiteX175" fmla="*/ 2678315 w 3783967"/>
              <a:gd name="connsiteY175" fmla="*/ 300568 h 485775"/>
              <a:gd name="connsiteX176" fmla="*/ 2673704 w 3783967"/>
              <a:gd name="connsiteY176" fmla="*/ 301638 h 485775"/>
              <a:gd name="connsiteX177" fmla="*/ 2669095 w 3783967"/>
              <a:gd name="connsiteY177" fmla="*/ 302706 h 485775"/>
              <a:gd name="connsiteX178" fmla="*/ 2664487 w 3783967"/>
              <a:gd name="connsiteY178" fmla="*/ 303772 h 485775"/>
              <a:gd name="connsiteX179" fmla="*/ 2659882 w 3783967"/>
              <a:gd name="connsiteY179" fmla="*/ 304835 h 485775"/>
              <a:gd name="connsiteX180" fmla="*/ 2655278 w 3783967"/>
              <a:gd name="connsiteY180" fmla="*/ 305896 h 485775"/>
              <a:gd name="connsiteX181" fmla="*/ 2650677 w 3783967"/>
              <a:gd name="connsiteY181" fmla="*/ 306954 h 485775"/>
              <a:gd name="connsiteX182" fmla="*/ 2646078 w 3783967"/>
              <a:gd name="connsiteY182" fmla="*/ 308011 h 485775"/>
              <a:gd name="connsiteX183" fmla="*/ 2641480 w 3783967"/>
              <a:gd name="connsiteY183" fmla="*/ 309064 h 485775"/>
              <a:gd name="connsiteX184" fmla="*/ 2636885 w 3783967"/>
              <a:gd name="connsiteY184" fmla="*/ 310115 h 485775"/>
              <a:gd name="connsiteX185" fmla="*/ 2632293 w 3783967"/>
              <a:gd name="connsiteY185" fmla="*/ 311164 h 485775"/>
              <a:gd name="connsiteX186" fmla="*/ 2627702 w 3783967"/>
              <a:gd name="connsiteY186" fmla="*/ 312211 h 485775"/>
              <a:gd name="connsiteX187" fmla="*/ 2623114 w 3783967"/>
              <a:gd name="connsiteY187" fmla="*/ 313254 h 485775"/>
              <a:gd name="connsiteX188" fmla="*/ 2618526 w 3783967"/>
              <a:gd name="connsiteY188" fmla="*/ 314296 h 485775"/>
              <a:gd name="connsiteX189" fmla="*/ 2613942 w 3783967"/>
              <a:gd name="connsiteY189" fmla="*/ 315335 h 485775"/>
              <a:gd name="connsiteX190" fmla="*/ 2609359 w 3783967"/>
              <a:gd name="connsiteY190" fmla="*/ 316372 h 485775"/>
              <a:gd name="connsiteX191" fmla="*/ 2604779 w 3783967"/>
              <a:gd name="connsiteY191" fmla="*/ 317406 h 485775"/>
              <a:gd name="connsiteX192" fmla="*/ 2600201 w 3783967"/>
              <a:gd name="connsiteY192" fmla="*/ 318437 h 485775"/>
              <a:gd name="connsiteX193" fmla="*/ 2595625 w 3783967"/>
              <a:gd name="connsiteY193" fmla="*/ 319466 h 485775"/>
              <a:gd name="connsiteX194" fmla="*/ 2591052 w 3783967"/>
              <a:gd name="connsiteY194" fmla="*/ 320492 h 485775"/>
              <a:gd name="connsiteX195" fmla="*/ 2586479 w 3783967"/>
              <a:gd name="connsiteY195" fmla="*/ 321516 h 485775"/>
              <a:gd name="connsiteX196" fmla="*/ 2581910 w 3783967"/>
              <a:gd name="connsiteY196" fmla="*/ 322538 h 485775"/>
              <a:gd name="connsiteX197" fmla="*/ 2577344 w 3783967"/>
              <a:gd name="connsiteY197" fmla="*/ 323556 h 485775"/>
              <a:gd name="connsiteX198" fmla="*/ 2572778 w 3783967"/>
              <a:gd name="connsiteY198" fmla="*/ 324573 h 485775"/>
              <a:gd name="connsiteX199" fmla="*/ 2568215 w 3783967"/>
              <a:gd name="connsiteY199" fmla="*/ 325587 h 485775"/>
              <a:gd name="connsiteX200" fmla="*/ 2563654 w 3783967"/>
              <a:gd name="connsiteY200" fmla="*/ 326598 h 485775"/>
              <a:gd name="connsiteX201" fmla="*/ 2559097 w 3783967"/>
              <a:gd name="connsiteY201" fmla="*/ 327606 h 485775"/>
              <a:gd name="connsiteX202" fmla="*/ 2554540 w 3783967"/>
              <a:gd name="connsiteY202" fmla="*/ 328612 h 485775"/>
              <a:gd name="connsiteX203" fmla="*/ 2549986 w 3783967"/>
              <a:gd name="connsiteY203" fmla="*/ 329615 h 485775"/>
              <a:gd name="connsiteX204" fmla="*/ 2545435 w 3783967"/>
              <a:gd name="connsiteY204" fmla="*/ 330616 h 485775"/>
              <a:gd name="connsiteX205" fmla="*/ 2540885 w 3783967"/>
              <a:gd name="connsiteY205" fmla="*/ 331614 h 485775"/>
              <a:gd name="connsiteX206" fmla="*/ 2536338 w 3783967"/>
              <a:gd name="connsiteY206" fmla="*/ 332609 h 485775"/>
              <a:gd name="connsiteX207" fmla="*/ 2531794 w 3783967"/>
              <a:gd name="connsiteY207" fmla="*/ 333602 h 485775"/>
              <a:gd name="connsiteX208" fmla="*/ 2527250 w 3783967"/>
              <a:gd name="connsiteY208" fmla="*/ 334592 h 485775"/>
              <a:gd name="connsiteX209" fmla="*/ 2522710 w 3783967"/>
              <a:gd name="connsiteY209" fmla="*/ 335579 h 485775"/>
              <a:gd name="connsiteX210" fmla="*/ 2518172 w 3783967"/>
              <a:gd name="connsiteY210" fmla="*/ 336564 h 485775"/>
              <a:gd name="connsiteX211" fmla="*/ 2513637 w 3783967"/>
              <a:gd name="connsiteY211" fmla="*/ 337546 h 485775"/>
              <a:gd name="connsiteX212" fmla="*/ 2509104 w 3783967"/>
              <a:gd name="connsiteY212" fmla="*/ 338525 h 485775"/>
              <a:gd name="connsiteX213" fmla="*/ 2504572 w 3783967"/>
              <a:gd name="connsiteY213" fmla="*/ 339502 h 485775"/>
              <a:gd name="connsiteX214" fmla="*/ 2500044 w 3783967"/>
              <a:gd name="connsiteY214" fmla="*/ 340476 h 485775"/>
              <a:gd name="connsiteX215" fmla="*/ 2495518 w 3783967"/>
              <a:gd name="connsiteY215" fmla="*/ 341447 h 485775"/>
              <a:gd name="connsiteX216" fmla="*/ 2490993 w 3783967"/>
              <a:gd name="connsiteY216" fmla="*/ 342415 h 485775"/>
              <a:gd name="connsiteX217" fmla="*/ 2486472 w 3783967"/>
              <a:gd name="connsiteY217" fmla="*/ 343381 h 485775"/>
              <a:gd name="connsiteX218" fmla="*/ 2481954 w 3783967"/>
              <a:gd name="connsiteY218" fmla="*/ 344344 h 485775"/>
              <a:gd name="connsiteX219" fmla="*/ 2477436 w 3783967"/>
              <a:gd name="connsiteY219" fmla="*/ 345304 h 485775"/>
              <a:gd name="connsiteX220" fmla="*/ 2472922 w 3783967"/>
              <a:gd name="connsiteY220" fmla="*/ 346261 h 485775"/>
              <a:gd name="connsiteX221" fmla="*/ 2468409 w 3783967"/>
              <a:gd name="connsiteY221" fmla="*/ 347216 h 485775"/>
              <a:gd name="connsiteX222" fmla="*/ 2463900 w 3783967"/>
              <a:gd name="connsiteY222" fmla="*/ 348167 h 485775"/>
              <a:gd name="connsiteX223" fmla="*/ 2459393 w 3783967"/>
              <a:gd name="connsiteY223" fmla="*/ 349116 h 485775"/>
              <a:gd name="connsiteX224" fmla="*/ 2454889 w 3783967"/>
              <a:gd name="connsiteY224" fmla="*/ 350062 h 485775"/>
              <a:gd name="connsiteX225" fmla="*/ 2450387 w 3783967"/>
              <a:gd name="connsiteY225" fmla="*/ 351005 h 485775"/>
              <a:gd name="connsiteX226" fmla="*/ 2445886 w 3783967"/>
              <a:gd name="connsiteY226" fmla="*/ 351945 h 485775"/>
              <a:gd name="connsiteX227" fmla="*/ 2441389 w 3783967"/>
              <a:gd name="connsiteY227" fmla="*/ 352883 h 485775"/>
              <a:gd name="connsiteX228" fmla="*/ 2436894 w 3783967"/>
              <a:gd name="connsiteY228" fmla="*/ 353817 h 485775"/>
              <a:gd name="connsiteX229" fmla="*/ 2432402 w 3783967"/>
              <a:gd name="connsiteY229" fmla="*/ 354749 h 485775"/>
              <a:gd name="connsiteX230" fmla="*/ 2427912 w 3783967"/>
              <a:gd name="connsiteY230" fmla="*/ 355678 h 485775"/>
              <a:gd name="connsiteX231" fmla="*/ 2423423 w 3783967"/>
              <a:gd name="connsiteY231" fmla="*/ 356604 h 485775"/>
              <a:gd name="connsiteX232" fmla="*/ 2418940 w 3783967"/>
              <a:gd name="connsiteY232" fmla="*/ 357527 h 485775"/>
              <a:gd name="connsiteX233" fmla="*/ 2414457 w 3783967"/>
              <a:gd name="connsiteY233" fmla="*/ 358447 h 485775"/>
              <a:gd name="connsiteX234" fmla="*/ 2409977 w 3783967"/>
              <a:gd name="connsiteY234" fmla="*/ 359364 h 485775"/>
              <a:gd name="connsiteX235" fmla="*/ 2405499 w 3783967"/>
              <a:gd name="connsiteY235" fmla="*/ 360278 h 485775"/>
              <a:gd name="connsiteX236" fmla="*/ 2401024 w 3783967"/>
              <a:gd name="connsiteY236" fmla="*/ 361189 h 485775"/>
              <a:gd name="connsiteX237" fmla="*/ 2396551 w 3783967"/>
              <a:gd name="connsiteY237" fmla="*/ 362097 h 485775"/>
              <a:gd name="connsiteX238" fmla="*/ 2392082 w 3783967"/>
              <a:gd name="connsiteY238" fmla="*/ 363003 h 485775"/>
              <a:gd name="connsiteX239" fmla="*/ 2387614 w 3783967"/>
              <a:gd name="connsiteY239" fmla="*/ 363905 h 485775"/>
              <a:gd name="connsiteX240" fmla="*/ 2383150 w 3783967"/>
              <a:gd name="connsiteY240" fmla="*/ 364804 h 485775"/>
              <a:gd name="connsiteX241" fmla="*/ 2378689 w 3783967"/>
              <a:gd name="connsiteY241" fmla="*/ 365700 h 485775"/>
              <a:gd name="connsiteX242" fmla="*/ 2374228 w 3783967"/>
              <a:gd name="connsiteY242" fmla="*/ 366594 h 485775"/>
              <a:gd name="connsiteX243" fmla="*/ 2369771 w 3783967"/>
              <a:gd name="connsiteY243" fmla="*/ 367484 h 485775"/>
              <a:gd name="connsiteX244" fmla="*/ 2365317 w 3783967"/>
              <a:gd name="connsiteY244" fmla="*/ 368371 h 485775"/>
              <a:gd name="connsiteX245" fmla="*/ 2360866 w 3783967"/>
              <a:gd name="connsiteY245" fmla="*/ 369255 h 485775"/>
              <a:gd name="connsiteX246" fmla="*/ 2356416 w 3783967"/>
              <a:gd name="connsiteY246" fmla="*/ 370137 h 485775"/>
              <a:gd name="connsiteX247" fmla="*/ 2351970 w 3783967"/>
              <a:gd name="connsiteY247" fmla="*/ 371014 h 485775"/>
              <a:gd name="connsiteX248" fmla="*/ 2347527 w 3783967"/>
              <a:gd name="connsiteY248" fmla="*/ 371890 h 485775"/>
              <a:gd name="connsiteX249" fmla="*/ 2343085 w 3783967"/>
              <a:gd name="connsiteY249" fmla="*/ 372761 h 485775"/>
              <a:gd name="connsiteX250" fmla="*/ 2338648 w 3783967"/>
              <a:gd name="connsiteY250" fmla="*/ 373630 h 485775"/>
              <a:gd name="connsiteX251" fmla="*/ 2334211 w 3783967"/>
              <a:gd name="connsiteY251" fmla="*/ 374496 h 485775"/>
              <a:gd name="connsiteX252" fmla="*/ 2329778 w 3783967"/>
              <a:gd name="connsiteY252" fmla="*/ 375358 h 485775"/>
              <a:gd name="connsiteX253" fmla="*/ 2325348 w 3783967"/>
              <a:gd name="connsiteY253" fmla="*/ 376218 h 485775"/>
              <a:gd name="connsiteX254" fmla="*/ 2320920 w 3783967"/>
              <a:gd name="connsiteY254" fmla="*/ 377074 h 485775"/>
              <a:gd name="connsiteX255" fmla="*/ 2316494 w 3783967"/>
              <a:gd name="connsiteY255" fmla="*/ 377927 h 485775"/>
              <a:gd name="connsiteX256" fmla="*/ 2312073 w 3783967"/>
              <a:gd name="connsiteY256" fmla="*/ 378778 h 485775"/>
              <a:gd name="connsiteX257" fmla="*/ 2307653 w 3783967"/>
              <a:gd name="connsiteY257" fmla="*/ 379624 h 485775"/>
              <a:gd name="connsiteX258" fmla="*/ 2303235 w 3783967"/>
              <a:gd name="connsiteY258" fmla="*/ 380468 h 485775"/>
              <a:gd name="connsiteX259" fmla="*/ 2298821 w 3783967"/>
              <a:gd name="connsiteY259" fmla="*/ 381308 h 485775"/>
              <a:gd name="connsiteX260" fmla="*/ 2294410 w 3783967"/>
              <a:gd name="connsiteY260" fmla="*/ 382146 h 485775"/>
              <a:gd name="connsiteX261" fmla="*/ 2290001 w 3783967"/>
              <a:gd name="connsiteY261" fmla="*/ 382980 h 485775"/>
              <a:gd name="connsiteX262" fmla="*/ 2285595 w 3783967"/>
              <a:gd name="connsiteY262" fmla="*/ 383811 h 485775"/>
              <a:gd name="connsiteX263" fmla="*/ 2281193 w 3783967"/>
              <a:gd name="connsiteY263" fmla="*/ 384638 h 485775"/>
              <a:gd name="connsiteX264" fmla="*/ 2276793 w 3783967"/>
              <a:gd name="connsiteY264" fmla="*/ 385462 h 485775"/>
              <a:gd name="connsiteX265" fmla="*/ 2272394 w 3783967"/>
              <a:gd name="connsiteY265" fmla="*/ 386284 h 485775"/>
              <a:gd name="connsiteX266" fmla="*/ 2268000 w 3783967"/>
              <a:gd name="connsiteY266" fmla="*/ 387101 h 485775"/>
              <a:gd name="connsiteX267" fmla="*/ 2263608 w 3783967"/>
              <a:gd name="connsiteY267" fmla="*/ 387916 h 485775"/>
              <a:gd name="connsiteX268" fmla="*/ 2259218 w 3783967"/>
              <a:gd name="connsiteY268" fmla="*/ 388727 h 485775"/>
              <a:gd name="connsiteX269" fmla="*/ 2254833 w 3783967"/>
              <a:gd name="connsiteY269" fmla="*/ 389535 h 485775"/>
              <a:gd name="connsiteX270" fmla="*/ 2250448 w 3783967"/>
              <a:gd name="connsiteY270" fmla="*/ 390340 h 485775"/>
              <a:gd name="connsiteX271" fmla="*/ 2246068 w 3783967"/>
              <a:gd name="connsiteY271" fmla="*/ 391142 h 485775"/>
              <a:gd name="connsiteX272" fmla="*/ 2241690 w 3783967"/>
              <a:gd name="connsiteY272" fmla="*/ 391940 h 485775"/>
              <a:gd name="connsiteX273" fmla="*/ 2237315 w 3783967"/>
              <a:gd name="connsiteY273" fmla="*/ 392734 h 485775"/>
              <a:gd name="connsiteX274" fmla="*/ 2232944 w 3783967"/>
              <a:gd name="connsiteY274" fmla="*/ 393526 h 485775"/>
              <a:gd name="connsiteX275" fmla="*/ 2228575 w 3783967"/>
              <a:gd name="connsiteY275" fmla="*/ 394314 h 485775"/>
              <a:gd name="connsiteX276" fmla="*/ 2224209 w 3783967"/>
              <a:gd name="connsiteY276" fmla="*/ 395099 h 485775"/>
              <a:gd name="connsiteX277" fmla="*/ 2219844 w 3783967"/>
              <a:gd name="connsiteY277" fmla="*/ 395880 h 485775"/>
              <a:gd name="connsiteX278" fmla="*/ 2215485 w 3783967"/>
              <a:gd name="connsiteY278" fmla="*/ 396658 h 485775"/>
              <a:gd name="connsiteX279" fmla="*/ 2211126 w 3783967"/>
              <a:gd name="connsiteY279" fmla="*/ 397432 h 485775"/>
              <a:gd name="connsiteX280" fmla="*/ 2206772 w 3783967"/>
              <a:gd name="connsiteY280" fmla="*/ 398203 h 485775"/>
              <a:gd name="connsiteX281" fmla="*/ 2202420 w 3783967"/>
              <a:gd name="connsiteY281" fmla="*/ 398971 h 485775"/>
              <a:gd name="connsiteX282" fmla="*/ 2198071 w 3783967"/>
              <a:gd name="connsiteY282" fmla="*/ 399736 h 485775"/>
              <a:gd name="connsiteX283" fmla="*/ 2193725 w 3783967"/>
              <a:gd name="connsiteY283" fmla="*/ 400496 h 485775"/>
              <a:gd name="connsiteX284" fmla="*/ 2189383 w 3783967"/>
              <a:gd name="connsiteY284" fmla="*/ 401254 h 485775"/>
              <a:gd name="connsiteX285" fmla="*/ 2185043 w 3783967"/>
              <a:gd name="connsiteY285" fmla="*/ 402008 h 485775"/>
              <a:gd name="connsiteX286" fmla="*/ 2180705 w 3783967"/>
              <a:gd name="connsiteY286" fmla="*/ 402758 h 485775"/>
              <a:gd name="connsiteX287" fmla="*/ 2176372 w 3783967"/>
              <a:gd name="connsiteY287" fmla="*/ 403505 h 485775"/>
              <a:gd name="connsiteX288" fmla="*/ 2172040 w 3783967"/>
              <a:gd name="connsiteY288" fmla="*/ 404249 h 485775"/>
              <a:gd name="connsiteX289" fmla="*/ 2167713 w 3783967"/>
              <a:gd name="connsiteY289" fmla="*/ 404989 h 485775"/>
              <a:gd name="connsiteX290" fmla="*/ 2163387 w 3783967"/>
              <a:gd name="connsiteY290" fmla="*/ 405726 h 485775"/>
              <a:gd name="connsiteX291" fmla="*/ 2159066 w 3783967"/>
              <a:gd name="connsiteY291" fmla="*/ 406459 h 485775"/>
              <a:gd name="connsiteX292" fmla="*/ 2154746 w 3783967"/>
              <a:gd name="connsiteY292" fmla="*/ 407188 h 485775"/>
              <a:gd name="connsiteX293" fmla="*/ 2150430 w 3783967"/>
              <a:gd name="connsiteY293" fmla="*/ 407914 h 485775"/>
              <a:gd name="connsiteX294" fmla="*/ 2146118 w 3783967"/>
              <a:gd name="connsiteY294" fmla="*/ 408637 h 485775"/>
              <a:gd name="connsiteX295" fmla="*/ 2141808 w 3783967"/>
              <a:gd name="connsiteY295" fmla="*/ 409356 h 485775"/>
              <a:gd name="connsiteX296" fmla="*/ 2137501 w 3783967"/>
              <a:gd name="connsiteY296" fmla="*/ 410071 h 485775"/>
              <a:gd name="connsiteX297" fmla="*/ 2133197 w 3783967"/>
              <a:gd name="connsiteY297" fmla="*/ 410783 h 485775"/>
              <a:gd name="connsiteX298" fmla="*/ 2128898 w 3783967"/>
              <a:gd name="connsiteY298" fmla="*/ 411491 h 485775"/>
              <a:gd name="connsiteX299" fmla="*/ 2124599 w 3783967"/>
              <a:gd name="connsiteY299" fmla="*/ 412195 h 485775"/>
              <a:gd name="connsiteX300" fmla="*/ 2120306 w 3783967"/>
              <a:gd name="connsiteY300" fmla="*/ 412896 h 485775"/>
              <a:gd name="connsiteX301" fmla="*/ 2116014 w 3783967"/>
              <a:gd name="connsiteY301" fmla="*/ 413594 h 485775"/>
              <a:gd name="connsiteX302" fmla="*/ 2111725 w 3783967"/>
              <a:gd name="connsiteY302" fmla="*/ 414287 h 485775"/>
              <a:gd name="connsiteX303" fmla="*/ 2107440 w 3783967"/>
              <a:gd name="connsiteY303" fmla="*/ 414977 h 485775"/>
              <a:gd name="connsiteX304" fmla="*/ 2103160 w 3783967"/>
              <a:gd name="connsiteY304" fmla="*/ 415664 h 485775"/>
              <a:gd name="connsiteX305" fmla="*/ 2098880 w 3783967"/>
              <a:gd name="connsiteY305" fmla="*/ 416347 h 485775"/>
              <a:gd name="connsiteX306" fmla="*/ 2094604 w 3783967"/>
              <a:gd name="connsiteY306" fmla="*/ 417026 h 485775"/>
              <a:gd name="connsiteX307" fmla="*/ 2090331 w 3783967"/>
              <a:gd name="connsiteY307" fmla="*/ 417701 h 485775"/>
              <a:gd name="connsiteX308" fmla="*/ 2086063 w 3783967"/>
              <a:gd name="connsiteY308" fmla="*/ 418373 h 485775"/>
              <a:gd name="connsiteX309" fmla="*/ 2081797 w 3783967"/>
              <a:gd name="connsiteY309" fmla="*/ 419041 h 485775"/>
              <a:gd name="connsiteX310" fmla="*/ 2077534 w 3783967"/>
              <a:gd name="connsiteY310" fmla="*/ 419705 h 485775"/>
              <a:gd name="connsiteX311" fmla="*/ 2073274 w 3783967"/>
              <a:gd name="connsiteY311" fmla="*/ 420366 h 485775"/>
              <a:gd name="connsiteX312" fmla="*/ 2069018 w 3783967"/>
              <a:gd name="connsiteY312" fmla="*/ 421022 h 485775"/>
              <a:gd name="connsiteX313" fmla="*/ 2064764 w 3783967"/>
              <a:gd name="connsiteY313" fmla="*/ 421676 h 485775"/>
              <a:gd name="connsiteX314" fmla="*/ 2060513 w 3783967"/>
              <a:gd name="connsiteY314" fmla="*/ 422325 h 485775"/>
              <a:gd name="connsiteX315" fmla="*/ 2056266 w 3783967"/>
              <a:gd name="connsiteY315" fmla="*/ 422971 h 485775"/>
              <a:gd name="connsiteX316" fmla="*/ 2052024 w 3783967"/>
              <a:gd name="connsiteY316" fmla="*/ 423612 h 485775"/>
              <a:gd name="connsiteX317" fmla="*/ 2047782 w 3783967"/>
              <a:gd name="connsiteY317" fmla="*/ 424250 h 485775"/>
              <a:gd name="connsiteX318" fmla="*/ 2043546 w 3783967"/>
              <a:gd name="connsiteY318" fmla="*/ 424885 h 485775"/>
              <a:gd name="connsiteX319" fmla="*/ 2039312 w 3783967"/>
              <a:gd name="connsiteY319" fmla="*/ 425515 h 485775"/>
              <a:gd name="connsiteX320" fmla="*/ 2035081 w 3783967"/>
              <a:gd name="connsiteY320" fmla="*/ 426142 h 485775"/>
              <a:gd name="connsiteX321" fmla="*/ 2030854 w 3783967"/>
              <a:gd name="connsiteY321" fmla="*/ 426765 h 485775"/>
              <a:gd name="connsiteX322" fmla="*/ 2026629 w 3783967"/>
              <a:gd name="connsiteY322" fmla="*/ 427383 h 485775"/>
              <a:gd name="connsiteX323" fmla="*/ 2022408 w 3783967"/>
              <a:gd name="connsiteY323" fmla="*/ 427999 h 485775"/>
              <a:gd name="connsiteX324" fmla="*/ 2018192 w 3783967"/>
              <a:gd name="connsiteY324" fmla="*/ 428610 h 485775"/>
              <a:gd name="connsiteX325" fmla="*/ 2013977 w 3783967"/>
              <a:gd name="connsiteY325" fmla="*/ 429217 h 485775"/>
              <a:gd name="connsiteX326" fmla="*/ 2009767 w 3783967"/>
              <a:gd name="connsiteY326" fmla="*/ 429821 h 485775"/>
              <a:gd name="connsiteX327" fmla="*/ 2005559 w 3783967"/>
              <a:gd name="connsiteY327" fmla="*/ 430421 h 485775"/>
              <a:gd name="connsiteX328" fmla="*/ 2001355 w 3783967"/>
              <a:gd name="connsiteY328" fmla="*/ 431017 h 485775"/>
              <a:gd name="connsiteX329" fmla="*/ 1997154 w 3783967"/>
              <a:gd name="connsiteY329" fmla="*/ 431608 h 485775"/>
              <a:gd name="connsiteX330" fmla="*/ 1992956 w 3783967"/>
              <a:gd name="connsiteY330" fmla="*/ 432196 h 485775"/>
              <a:gd name="connsiteX331" fmla="*/ 1988762 w 3783967"/>
              <a:gd name="connsiteY331" fmla="*/ 432780 h 485775"/>
              <a:gd name="connsiteX332" fmla="*/ 1984572 w 3783967"/>
              <a:gd name="connsiteY332" fmla="*/ 433361 h 485775"/>
              <a:gd name="connsiteX333" fmla="*/ 1980383 w 3783967"/>
              <a:gd name="connsiteY333" fmla="*/ 433937 h 485775"/>
              <a:gd name="connsiteX334" fmla="*/ 1976200 w 3783967"/>
              <a:gd name="connsiteY334" fmla="*/ 434509 h 485775"/>
              <a:gd name="connsiteX335" fmla="*/ 1972020 w 3783967"/>
              <a:gd name="connsiteY335" fmla="*/ 435077 h 485775"/>
              <a:gd name="connsiteX336" fmla="*/ 1967843 w 3783967"/>
              <a:gd name="connsiteY336" fmla="*/ 435642 h 485775"/>
              <a:gd name="connsiteX337" fmla="*/ 1963670 w 3783967"/>
              <a:gd name="connsiteY337" fmla="*/ 436202 h 485775"/>
              <a:gd name="connsiteX338" fmla="*/ 1961583 w 3783967"/>
              <a:gd name="connsiteY338" fmla="*/ 436480 h 485775"/>
              <a:gd name="connsiteX339" fmla="*/ 1959499 w 3783967"/>
              <a:gd name="connsiteY339" fmla="*/ 436758 h 485775"/>
              <a:gd name="connsiteX340" fmla="*/ 1957415 w 3783967"/>
              <a:gd name="connsiteY340" fmla="*/ 437034 h 485775"/>
              <a:gd name="connsiteX341" fmla="*/ 1955332 w 3783967"/>
              <a:gd name="connsiteY341" fmla="*/ 437310 h 485775"/>
              <a:gd name="connsiteX342" fmla="*/ 1953249 w 3783967"/>
              <a:gd name="connsiteY342" fmla="*/ 437585 h 485775"/>
              <a:gd name="connsiteX343" fmla="*/ 1951169 w 3783967"/>
              <a:gd name="connsiteY343" fmla="*/ 437858 h 485775"/>
              <a:gd name="connsiteX344" fmla="*/ 1949088 w 3783967"/>
              <a:gd name="connsiteY344" fmla="*/ 438131 h 485775"/>
              <a:gd name="connsiteX345" fmla="*/ 1947009 w 3783967"/>
              <a:gd name="connsiteY345" fmla="*/ 438403 h 485775"/>
              <a:gd name="connsiteX346" fmla="*/ 1944929 w 3783967"/>
              <a:gd name="connsiteY346" fmla="*/ 438673 h 485775"/>
              <a:gd name="connsiteX347" fmla="*/ 1942852 w 3783967"/>
              <a:gd name="connsiteY347" fmla="*/ 438943 h 485775"/>
              <a:gd name="connsiteX348" fmla="*/ 1940775 w 3783967"/>
              <a:gd name="connsiteY348" fmla="*/ 439211 h 485775"/>
              <a:gd name="connsiteX349" fmla="*/ 1938698 w 3783967"/>
              <a:gd name="connsiteY349" fmla="*/ 439479 h 485775"/>
              <a:gd name="connsiteX350" fmla="*/ 1936624 w 3783967"/>
              <a:gd name="connsiteY350" fmla="*/ 439746 h 485775"/>
              <a:gd name="connsiteX351" fmla="*/ 1934549 w 3783967"/>
              <a:gd name="connsiteY351" fmla="*/ 440011 h 485775"/>
              <a:gd name="connsiteX352" fmla="*/ 1932476 w 3783967"/>
              <a:gd name="connsiteY352" fmla="*/ 440276 h 485775"/>
              <a:gd name="connsiteX353" fmla="*/ 1930404 w 3783967"/>
              <a:gd name="connsiteY353" fmla="*/ 440539 h 485775"/>
              <a:gd name="connsiteX354" fmla="*/ 1928332 w 3783967"/>
              <a:gd name="connsiteY354" fmla="*/ 440802 h 485775"/>
              <a:gd name="connsiteX355" fmla="*/ 1926260 w 3783967"/>
              <a:gd name="connsiteY355" fmla="*/ 441063 h 485775"/>
              <a:gd name="connsiteX356" fmla="*/ 1924192 w 3783967"/>
              <a:gd name="connsiteY356" fmla="*/ 441324 h 485775"/>
              <a:gd name="connsiteX357" fmla="*/ 1922122 w 3783967"/>
              <a:gd name="connsiteY357" fmla="*/ 441583 h 485775"/>
              <a:gd name="connsiteX358" fmla="*/ 1920053 w 3783967"/>
              <a:gd name="connsiteY358" fmla="*/ 441842 h 485775"/>
              <a:gd name="connsiteX359" fmla="*/ 1917986 w 3783967"/>
              <a:gd name="connsiteY359" fmla="*/ 442099 h 485775"/>
              <a:gd name="connsiteX360" fmla="*/ 1915920 w 3783967"/>
              <a:gd name="connsiteY360" fmla="*/ 442355 h 485775"/>
              <a:gd name="connsiteX361" fmla="*/ 1913855 w 3783967"/>
              <a:gd name="connsiteY361" fmla="*/ 442610 h 485775"/>
              <a:gd name="connsiteX362" fmla="*/ 1911790 w 3783967"/>
              <a:gd name="connsiteY362" fmla="*/ 442865 h 485775"/>
              <a:gd name="connsiteX363" fmla="*/ 1909727 w 3783967"/>
              <a:gd name="connsiteY363" fmla="*/ 443118 h 485775"/>
              <a:gd name="connsiteX364" fmla="*/ 1907663 w 3783967"/>
              <a:gd name="connsiteY364" fmla="*/ 443370 h 485775"/>
              <a:gd name="connsiteX365" fmla="*/ 1905602 w 3783967"/>
              <a:gd name="connsiteY365" fmla="*/ 443622 h 485775"/>
              <a:gd name="connsiteX366" fmla="*/ 1903540 w 3783967"/>
              <a:gd name="connsiteY366" fmla="*/ 443872 h 485775"/>
              <a:gd name="connsiteX367" fmla="*/ 1901480 w 3783967"/>
              <a:gd name="connsiteY367" fmla="*/ 444121 h 485775"/>
              <a:gd name="connsiteX368" fmla="*/ 1899421 w 3783967"/>
              <a:gd name="connsiteY368" fmla="*/ 444369 h 485775"/>
              <a:gd name="connsiteX369" fmla="*/ 1897363 w 3783967"/>
              <a:gd name="connsiteY369" fmla="*/ 444616 h 485775"/>
              <a:gd name="connsiteX370" fmla="*/ 1895305 w 3783967"/>
              <a:gd name="connsiteY370" fmla="*/ 444862 h 485775"/>
              <a:gd name="connsiteX371" fmla="*/ 1893248 w 3783967"/>
              <a:gd name="connsiteY371" fmla="*/ 445107 h 485775"/>
              <a:gd name="connsiteX372" fmla="*/ 1891192 w 3783967"/>
              <a:gd name="connsiteY372" fmla="*/ 445351 h 485775"/>
              <a:gd name="connsiteX373" fmla="*/ 1889137 w 3783967"/>
              <a:gd name="connsiteY373" fmla="*/ 445594 h 485775"/>
              <a:gd name="connsiteX374" fmla="*/ 1887084 w 3783967"/>
              <a:gd name="connsiteY374" fmla="*/ 445835 h 485775"/>
              <a:gd name="connsiteX375" fmla="*/ 1885031 w 3783967"/>
              <a:gd name="connsiteY375" fmla="*/ 446077 h 485775"/>
              <a:gd name="connsiteX376" fmla="*/ 1882979 w 3783967"/>
              <a:gd name="connsiteY376" fmla="*/ 446316 h 485775"/>
              <a:gd name="connsiteX377" fmla="*/ 1880927 w 3783967"/>
              <a:gd name="connsiteY377" fmla="*/ 446555 h 485775"/>
              <a:gd name="connsiteX378" fmla="*/ 1878876 w 3783967"/>
              <a:gd name="connsiteY378" fmla="*/ 446792 h 485775"/>
              <a:gd name="connsiteX379" fmla="*/ 1876828 w 3783967"/>
              <a:gd name="connsiteY379" fmla="*/ 447029 h 485775"/>
              <a:gd name="connsiteX380" fmla="*/ 1874779 w 3783967"/>
              <a:gd name="connsiteY380" fmla="*/ 447264 h 485775"/>
              <a:gd name="connsiteX381" fmla="*/ 1872731 w 3783967"/>
              <a:gd name="connsiteY381" fmla="*/ 447499 h 485775"/>
              <a:gd name="connsiteX382" fmla="*/ 1870684 w 3783967"/>
              <a:gd name="connsiteY382" fmla="*/ 447733 h 485775"/>
              <a:gd name="connsiteX383" fmla="*/ 1868639 w 3783967"/>
              <a:gd name="connsiteY383" fmla="*/ 447965 h 485775"/>
              <a:gd name="connsiteX384" fmla="*/ 1866594 w 3783967"/>
              <a:gd name="connsiteY384" fmla="*/ 448196 h 485775"/>
              <a:gd name="connsiteX385" fmla="*/ 1864549 w 3783967"/>
              <a:gd name="connsiteY385" fmla="*/ 448426 h 485775"/>
              <a:gd name="connsiteX386" fmla="*/ 1862507 w 3783967"/>
              <a:gd name="connsiteY386" fmla="*/ 448655 h 485775"/>
              <a:gd name="connsiteX387" fmla="*/ 1860464 w 3783967"/>
              <a:gd name="connsiteY387" fmla="*/ 448884 h 485775"/>
              <a:gd name="connsiteX388" fmla="*/ 1858423 w 3783967"/>
              <a:gd name="connsiteY388" fmla="*/ 449111 h 485775"/>
              <a:gd name="connsiteX389" fmla="*/ 1856383 w 3783967"/>
              <a:gd name="connsiteY389" fmla="*/ 449337 h 485775"/>
              <a:gd name="connsiteX390" fmla="*/ 1854343 w 3783967"/>
              <a:gd name="connsiteY390" fmla="*/ 449562 h 485775"/>
              <a:gd name="connsiteX391" fmla="*/ 1852304 w 3783967"/>
              <a:gd name="connsiteY391" fmla="*/ 449786 h 485775"/>
              <a:gd name="connsiteX392" fmla="*/ 1850267 w 3783967"/>
              <a:gd name="connsiteY392" fmla="*/ 450008 h 485775"/>
              <a:gd name="connsiteX393" fmla="*/ 1848230 w 3783967"/>
              <a:gd name="connsiteY393" fmla="*/ 450230 h 485775"/>
              <a:gd name="connsiteX394" fmla="*/ 1846194 w 3783967"/>
              <a:gd name="connsiteY394" fmla="*/ 450451 h 485775"/>
              <a:gd name="connsiteX395" fmla="*/ 1844160 w 3783967"/>
              <a:gd name="connsiteY395" fmla="*/ 450670 h 485775"/>
              <a:gd name="connsiteX396" fmla="*/ 1842126 w 3783967"/>
              <a:gd name="connsiteY396" fmla="*/ 450889 h 485775"/>
              <a:gd name="connsiteX397" fmla="*/ 1840092 w 3783967"/>
              <a:gd name="connsiteY397" fmla="*/ 451106 h 485775"/>
              <a:gd name="connsiteX398" fmla="*/ 1838060 w 3783967"/>
              <a:gd name="connsiteY398" fmla="*/ 451323 h 485775"/>
              <a:gd name="connsiteX399" fmla="*/ 1836029 w 3783967"/>
              <a:gd name="connsiteY399" fmla="*/ 451538 h 485775"/>
              <a:gd name="connsiteX400" fmla="*/ 1833999 w 3783967"/>
              <a:gd name="connsiteY400" fmla="*/ 451752 h 485775"/>
              <a:gd name="connsiteX401" fmla="*/ 1831970 w 3783967"/>
              <a:gd name="connsiteY401" fmla="*/ 451965 h 485775"/>
              <a:gd name="connsiteX402" fmla="*/ 1829941 w 3783967"/>
              <a:gd name="connsiteY402" fmla="*/ 452177 h 485775"/>
              <a:gd name="connsiteX403" fmla="*/ 1827914 w 3783967"/>
              <a:gd name="connsiteY403" fmla="*/ 452389 h 485775"/>
              <a:gd name="connsiteX404" fmla="*/ 1825887 w 3783967"/>
              <a:gd name="connsiteY404" fmla="*/ 452598 h 485775"/>
              <a:gd name="connsiteX405" fmla="*/ 1823862 w 3783967"/>
              <a:gd name="connsiteY405" fmla="*/ 452807 h 485775"/>
              <a:gd name="connsiteX406" fmla="*/ 1821837 w 3783967"/>
              <a:gd name="connsiteY406" fmla="*/ 453015 h 485775"/>
              <a:gd name="connsiteX407" fmla="*/ 1819813 w 3783967"/>
              <a:gd name="connsiteY407" fmla="*/ 453221 h 485775"/>
              <a:gd name="connsiteX408" fmla="*/ 1817791 w 3783967"/>
              <a:gd name="connsiteY408" fmla="*/ 453427 h 485775"/>
              <a:gd name="connsiteX409" fmla="*/ 1815768 w 3783967"/>
              <a:gd name="connsiteY409" fmla="*/ 453632 h 485775"/>
              <a:gd name="connsiteX410" fmla="*/ 1813748 w 3783967"/>
              <a:gd name="connsiteY410" fmla="*/ 453835 h 485775"/>
              <a:gd name="connsiteX411" fmla="*/ 1811727 w 3783967"/>
              <a:gd name="connsiteY411" fmla="*/ 454037 h 485775"/>
              <a:gd name="connsiteX412" fmla="*/ 1809709 w 3783967"/>
              <a:gd name="connsiteY412" fmla="*/ 454238 h 485775"/>
              <a:gd name="connsiteX413" fmla="*/ 1807691 w 3783967"/>
              <a:gd name="connsiteY413" fmla="*/ 454438 h 485775"/>
              <a:gd name="connsiteX414" fmla="*/ 1805672 w 3783967"/>
              <a:gd name="connsiteY414" fmla="*/ 454637 h 485775"/>
              <a:gd name="connsiteX415" fmla="*/ 1803657 w 3783967"/>
              <a:gd name="connsiteY415" fmla="*/ 454835 h 485775"/>
              <a:gd name="connsiteX416" fmla="*/ 1801642 w 3783967"/>
              <a:gd name="connsiteY416" fmla="*/ 455032 h 485775"/>
              <a:gd name="connsiteX417" fmla="*/ 1799627 w 3783967"/>
              <a:gd name="connsiteY417" fmla="*/ 455228 h 485775"/>
              <a:gd name="connsiteX418" fmla="*/ 1797614 w 3783967"/>
              <a:gd name="connsiteY418" fmla="*/ 455422 h 485775"/>
              <a:gd name="connsiteX419" fmla="*/ 1795602 w 3783967"/>
              <a:gd name="connsiteY419" fmla="*/ 455616 h 485775"/>
              <a:gd name="connsiteX420" fmla="*/ 1793589 w 3783967"/>
              <a:gd name="connsiteY420" fmla="*/ 455808 h 485775"/>
              <a:gd name="connsiteX421" fmla="*/ 1791579 w 3783967"/>
              <a:gd name="connsiteY421" fmla="*/ 456000 h 485775"/>
              <a:gd name="connsiteX422" fmla="*/ 1789570 w 3783967"/>
              <a:gd name="connsiteY422" fmla="*/ 456190 h 485775"/>
              <a:gd name="connsiteX423" fmla="*/ 1787561 w 3783967"/>
              <a:gd name="connsiteY423" fmla="*/ 456379 h 485775"/>
              <a:gd name="connsiteX424" fmla="*/ 1785553 w 3783967"/>
              <a:gd name="connsiteY424" fmla="*/ 456567 h 485775"/>
              <a:gd name="connsiteX425" fmla="*/ 1783547 w 3783967"/>
              <a:gd name="connsiteY425" fmla="*/ 456754 h 485775"/>
              <a:gd name="connsiteX426" fmla="*/ 1781541 w 3783967"/>
              <a:gd name="connsiteY426" fmla="*/ 456939 h 485775"/>
              <a:gd name="connsiteX427" fmla="*/ 1779536 w 3783967"/>
              <a:gd name="connsiteY427" fmla="*/ 457124 h 485775"/>
              <a:gd name="connsiteX428" fmla="*/ 1777532 w 3783967"/>
              <a:gd name="connsiteY428" fmla="*/ 457308 h 485775"/>
              <a:gd name="connsiteX429" fmla="*/ 1775529 w 3783967"/>
              <a:gd name="connsiteY429" fmla="*/ 457490 h 485775"/>
              <a:gd name="connsiteX430" fmla="*/ 1773527 w 3783967"/>
              <a:gd name="connsiteY430" fmla="*/ 457671 h 485775"/>
              <a:gd name="connsiteX431" fmla="*/ 1771526 w 3783967"/>
              <a:gd name="connsiteY431" fmla="*/ 457851 h 485775"/>
              <a:gd name="connsiteX432" fmla="*/ 1769526 w 3783967"/>
              <a:gd name="connsiteY432" fmla="*/ 458030 h 485775"/>
              <a:gd name="connsiteX433" fmla="*/ 1767527 w 3783967"/>
              <a:gd name="connsiteY433" fmla="*/ 458208 h 485775"/>
              <a:gd name="connsiteX434" fmla="*/ 1765529 w 3783967"/>
              <a:gd name="connsiteY434" fmla="*/ 458385 h 485775"/>
              <a:gd name="connsiteX435" fmla="*/ 1763532 w 3783967"/>
              <a:gd name="connsiteY435" fmla="*/ 458561 h 485775"/>
              <a:gd name="connsiteX436" fmla="*/ 1761535 w 3783967"/>
              <a:gd name="connsiteY436" fmla="*/ 458735 h 485775"/>
              <a:gd name="connsiteX437" fmla="*/ 1759540 w 3783967"/>
              <a:gd name="connsiteY437" fmla="*/ 458909 h 485775"/>
              <a:gd name="connsiteX438" fmla="*/ 1757546 w 3783967"/>
              <a:gd name="connsiteY438" fmla="*/ 459081 h 485775"/>
              <a:gd name="connsiteX439" fmla="*/ 1755551 w 3783967"/>
              <a:gd name="connsiteY439" fmla="*/ 459252 h 485775"/>
              <a:gd name="connsiteX440" fmla="*/ 1753560 w 3783967"/>
              <a:gd name="connsiteY440" fmla="*/ 459422 h 485775"/>
              <a:gd name="connsiteX441" fmla="*/ 1751569 w 3783967"/>
              <a:gd name="connsiteY441" fmla="*/ 459591 h 485775"/>
              <a:gd name="connsiteX442" fmla="*/ 1749578 w 3783967"/>
              <a:gd name="connsiteY442" fmla="*/ 459759 h 485775"/>
              <a:gd name="connsiteX443" fmla="*/ 1747589 w 3783967"/>
              <a:gd name="connsiteY443" fmla="*/ 459926 h 485775"/>
              <a:gd name="connsiteX444" fmla="*/ 1745601 w 3783967"/>
              <a:gd name="connsiteY444" fmla="*/ 460091 h 485775"/>
              <a:gd name="connsiteX445" fmla="*/ 1743613 w 3783967"/>
              <a:gd name="connsiteY445" fmla="*/ 460256 h 485775"/>
              <a:gd name="connsiteX446" fmla="*/ 1741626 w 3783967"/>
              <a:gd name="connsiteY446" fmla="*/ 460419 h 485775"/>
              <a:gd name="connsiteX447" fmla="*/ 1739641 w 3783967"/>
              <a:gd name="connsiteY447" fmla="*/ 460581 h 485775"/>
              <a:gd name="connsiteX448" fmla="*/ 1737656 w 3783967"/>
              <a:gd name="connsiteY448" fmla="*/ 460742 h 485775"/>
              <a:gd name="connsiteX449" fmla="*/ 1735673 w 3783967"/>
              <a:gd name="connsiteY449" fmla="*/ 460902 h 485775"/>
              <a:gd name="connsiteX450" fmla="*/ 1733690 w 3783967"/>
              <a:gd name="connsiteY450" fmla="*/ 461061 h 485775"/>
              <a:gd name="connsiteX451" fmla="*/ 1731708 w 3783967"/>
              <a:gd name="connsiteY451" fmla="*/ 461218 h 485775"/>
              <a:gd name="connsiteX452" fmla="*/ 1729727 w 3783967"/>
              <a:gd name="connsiteY452" fmla="*/ 461374 h 485775"/>
              <a:gd name="connsiteX453" fmla="*/ 1727748 w 3783967"/>
              <a:gd name="connsiteY453" fmla="*/ 461529 h 485775"/>
              <a:gd name="connsiteX454" fmla="*/ 1725770 w 3783967"/>
              <a:gd name="connsiteY454" fmla="*/ 461684 h 485775"/>
              <a:gd name="connsiteX455" fmla="*/ 1723792 w 3783967"/>
              <a:gd name="connsiteY455" fmla="*/ 461836 h 485775"/>
              <a:gd name="connsiteX456" fmla="*/ 1721815 w 3783967"/>
              <a:gd name="connsiteY456" fmla="*/ 461988 h 485775"/>
              <a:gd name="connsiteX457" fmla="*/ 1719840 w 3783967"/>
              <a:gd name="connsiteY457" fmla="*/ 462139 h 485775"/>
              <a:gd name="connsiteX458" fmla="*/ 1717865 w 3783967"/>
              <a:gd name="connsiteY458" fmla="*/ 462288 h 485775"/>
              <a:gd name="connsiteX459" fmla="*/ 1715891 w 3783967"/>
              <a:gd name="connsiteY459" fmla="*/ 462437 h 485775"/>
              <a:gd name="connsiteX460" fmla="*/ 1713918 w 3783967"/>
              <a:gd name="connsiteY460" fmla="*/ 462584 h 485775"/>
              <a:gd name="connsiteX461" fmla="*/ 1711946 w 3783967"/>
              <a:gd name="connsiteY461" fmla="*/ 462730 h 485775"/>
              <a:gd name="connsiteX462" fmla="*/ 1709976 w 3783967"/>
              <a:gd name="connsiteY462" fmla="*/ 462875 h 485775"/>
              <a:gd name="connsiteX463" fmla="*/ 1708006 w 3783967"/>
              <a:gd name="connsiteY463" fmla="*/ 463019 h 485775"/>
              <a:gd name="connsiteX464" fmla="*/ 1706038 w 3783967"/>
              <a:gd name="connsiteY464" fmla="*/ 463161 h 485775"/>
              <a:gd name="connsiteX465" fmla="*/ 1704070 w 3783967"/>
              <a:gd name="connsiteY465" fmla="*/ 463303 h 485775"/>
              <a:gd name="connsiteX466" fmla="*/ 1702103 w 3783967"/>
              <a:gd name="connsiteY466" fmla="*/ 463443 h 485775"/>
              <a:gd name="connsiteX467" fmla="*/ 1700137 w 3783967"/>
              <a:gd name="connsiteY467" fmla="*/ 463582 h 485775"/>
              <a:gd name="connsiteX468" fmla="*/ 1698172 w 3783967"/>
              <a:gd name="connsiteY468" fmla="*/ 463720 h 485775"/>
              <a:gd name="connsiteX469" fmla="*/ 1696209 w 3783967"/>
              <a:gd name="connsiteY469" fmla="*/ 463856 h 485775"/>
              <a:gd name="connsiteX470" fmla="*/ 1694246 w 3783967"/>
              <a:gd name="connsiteY470" fmla="*/ 463992 h 485775"/>
              <a:gd name="connsiteX471" fmla="*/ 1692284 w 3783967"/>
              <a:gd name="connsiteY471" fmla="*/ 464127 h 485775"/>
              <a:gd name="connsiteX472" fmla="*/ 1690322 w 3783967"/>
              <a:gd name="connsiteY472" fmla="*/ 464260 h 485775"/>
              <a:gd name="connsiteX473" fmla="*/ 1688364 w 3783967"/>
              <a:gd name="connsiteY473" fmla="*/ 464392 h 485775"/>
              <a:gd name="connsiteX474" fmla="*/ 1686405 w 3783967"/>
              <a:gd name="connsiteY474" fmla="*/ 464523 h 485775"/>
              <a:gd name="connsiteX475" fmla="*/ 1684446 w 3783967"/>
              <a:gd name="connsiteY475" fmla="*/ 464653 h 485775"/>
              <a:gd name="connsiteX476" fmla="*/ 1682490 w 3783967"/>
              <a:gd name="connsiteY476" fmla="*/ 464781 h 485775"/>
              <a:gd name="connsiteX477" fmla="*/ 1680535 w 3783967"/>
              <a:gd name="connsiteY477" fmla="*/ 464908 h 485775"/>
              <a:gd name="connsiteX478" fmla="*/ 1678580 w 3783967"/>
              <a:gd name="connsiteY478" fmla="*/ 465035 h 485775"/>
              <a:gd name="connsiteX479" fmla="*/ 1676626 w 3783967"/>
              <a:gd name="connsiteY479" fmla="*/ 465159 h 485775"/>
              <a:gd name="connsiteX480" fmla="*/ 1674674 w 3783967"/>
              <a:gd name="connsiteY480" fmla="*/ 465284 h 485775"/>
              <a:gd name="connsiteX481" fmla="*/ 1672722 w 3783967"/>
              <a:gd name="connsiteY481" fmla="*/ 465406 h 485775"/>
              <a:gd name="connsiteX482" fmla="*/ 1670772 w 3783967"/>
              <a:gd name="connsiteY482" fmla="*/ 465528 h 485775"/>
              <a:gd name="connsiteX483" fmla="*/ 1668821 w 3783967"/>
              <a:gd name="connsiteY483" fmla="*/ 465648 h 485775"/>
              <a:gd name="connsiteX484" fmla="*/ 1666873 w 3783967"/>
              <a:gd name="connsiteY484" fmla="*/ 465767 h 485775"/>
              <a:gd name="connsiteX485" fmla="*/ 1664925 w 3783967"/>
              <a:gd name="connsiteY485" fmla="*/ 465885 h 485775"/>
              <a:gd name="connsiteX486" fmla="*/ 1662979 w 3783967"/>
              <a:gd name="connsiteY486" fmla="*/ 466002 h 485775"/>
              <a:gd name="connsiteX487" fmla="*/ 1661033 w 3783967"/>
              <a:gd name="connsiteY487" fmla="*/ 466117 h 485775"/>
              <a:gd name="connsiteX488" fmla="*/ 1659089 w 3783967"/>
              <a:gd name="connsiteY488" fmla="*/ 466232 h 485775"/>
              <a:gd name="connsiteX489" fmla="*/ 1657145 w 3783967"/>
              <a:gd name="connsiteY489" fmla="*/ 466345 h 485775"/>
              <a:gd name="connsiteX490" fmla="*/ 1655203 w 3783967"/>
              <a:gd name="connsiteY490" fmla="*/ 466457 h 485775"/>
              <a:gd name="connsiteX491" fmla="*/ 1653261 w 3783967"/>
              <a:gd name="connsiteY491" fmla="*/ 466567 h 485775"/>
              <a:gd name="connsiteX492" fmla="*/ 1651321 w 3783967"/>
              <a:gd name="connsiteY492" fmla="*/ 466677 h 485775"/>
              <a:gd name="connsiteX493" fmla="*/ 1649382 w 3783967"/>
              <a:gd name="connsiteY493" fmla="*/ 466785 h 485775"/>
              <a:gd name="connsiteX494" fmla="*/ 1647443 w 3783967"/>
              <a:gd name="connsiteY494" fmla="*/ 466892 h 485775"/>
              <a:gd name="connsiteX495" fmla="*/ 1645506 w 3783967"/>
              <a:gd name="connsiteY495" fmla="*/ 466998 h 485775"/>
              <a:gd name="connsiteX496" fmla="*/ 1643569 w 3783967"/>
              <a:gd name="connsiteY496" fmla="*/ 467103 h 485775"/>
              <a:gd name="connsiteX497" fmla="*/ 1641634 w 3783967"/>
              <a:gd name="connsiteY497" fmla="*/ 467207 h 485775"/>
              <a:gd name="connsiteX498" fmla="*/ 1639700 w 3783967"/>
              <a:gd name="connsiteY498" fmla="*/ 467309 h 485775"/>
              <a:gd name="connsiteX499" fmla="*/ 1637766 w 3783967"/>
              <a:gd name="connsiteY499" fmla="*/ 467410 h 485775"/>
              <a:gd name="connsiteX500" fmla="*/ 1635834 w 3783967"/>
              <a:gd name="connsiteY500" fmla="*/ 467510 h 485775"/>
              <a:gd name="connsiteX501" fmla="*/ 1633904 w 3783967"/>
              <a:gd name="connsiteY501" fmla="*/ 467609 h 485775"/>
              <a:gd name="connsiteX502" fmla="*/ 1631973 w 3783967"/>
              <a:gd name="connsiteY502" fmla="*/ 467707 h 485775"/>
              <a:gd name="connsiteX503" fmla="*/ 1630044 w 3783967"/>
              <a:gd name="connsiteY503" fmla="*/ 467803 h 485775"/>
              <a:gd name="connsiteX504" fmla="*/ 1628116 w 3783967"/>
              <a:gd name="connsiteY504" fmla="*/ 467898 h 485775"/>
              <a:gd name="connsiteX505" fmla="*/ 1626189 w 3783967"/>
              <a:gd name="connsiteY505" fmla="*/ 467992 h 485775"/>
              <a:gd name="connsiteX506" fmla="*/ 1624263 w 3783967"/>
              <a:gd name="connsiteY506" fmla="*/ 468084 h 485775"/>
              <a:gd name="connsiteX507" fmla="*/ 1622337 w 3783967"/>
              <a:gd name="connsiteY507" fmla="*/ 468176 h 485775"/>
              <a:gd name="connsiteX508" fmla="*/ 1620414 w 3783967"/>
              <a:gd name="connsiteY508" fmla="*/ 468266 h 485775"/>
              <a:gd name="connsiteX509" fmla="*/ 1618492 w 3783967"/>
              <a:gd name="connsiteY509" fmla="*/ 468355 h 485775"/>
              <a:gd name="connsiteX510" fmla="*/ 1616570 w 3783967"/>
              <a:gd name="connsiteY510" fmla="*/ 468443 h 485775"/>
              <a:gd name="connsiteX511" fmla="*/ 1614649 w 3783967"/>
              <a:gd name="connsiteY511" fmla="*/ 468530 h 485775"/>
              <a:gd name="connsiteX512" fmla="*/ 1612729 w 3783967"/>
              <a:gd name="connsiteY512" fmla="*/ 468615 h 485775"/>
              <a:gd name="connsiteX513" fmla="*/ 1610811 w 3783967"/>
              <a:gd name="connsiteY513" fmla="*/ 468699 h 485775"/>
              <a:gd name="connsiteX514" fmla="*/ 1608893 w 3783967"/>
              <a:gd name="connsiteY514" fmla="*/ 468782 h 485775"/>
              <a:gd name="connsiteX515" fmla="*/ 1606976 w 3783967"/>
              <a:gd name="connsiteY515" fmla="*/ 468864 h 485775"/>
              <a:gd name="connsiteX516" fmla="*/ 1605061 w 3783967"/>
              <a:gd name="connsiteY516" fmla="*/ 468945 h 485775"/>
              <a:gd name="connsiteX517" fmla="*/ 1603146 w 3783967"/>
              <a:gd name="connsiteY517" fmla="*/ 469024 h 485775"/>
              <a:gd name="connsiteX518" fmla="*/ 1601234 w 3783967"/>
              <a:gd name="connsiteY518" fmla="*/ 469101 h 485775"/>
              <a:gd name="connsiteX519" fmla="*/ 1599321 w 3783967"/>
              <a:gd name="connsiteY519" fmla="*/ 469179 h 485775"/>
              <a:gd name="connsiteX520" fmla="*/ 1597410 w 3783967"/>
              <a:gd name="connsiteY520" fmla="*/ 469254 h 485775"/>
              <a:gd name="connsiteX521" fmla="*/ 1595500 w 3783967"/>
              <a:gd name="connsiteY521" fmla="*/ 469328 h 485775"/>
              <a:gd name="connsiteX522" fmla="*/ 1593590 w 3783967"/>
              <a:gd name="connsiteY522" fmla="*/ 469401 h 485775"/>
              <a:gd name="connsiteX523" fmla="*/ 1591682 w 3783967"/>
              <a:gd name="connsiteY523" fmla="*/ 469473 h 485775"/>
              <a:gd name="connsiteX524" fmla="*/ 1589775 w 3783967"/>
              <a:gd name="connsiteY524" fmla="*/ 469544 h 485775"/>
              <a:gd name="connsiteX525" fmla="*/ 1587870 w 3783967"/>
              <a:gd name="connsiteY525" fmla="*/ 469613 h 485775"/>
              <a:gd name="connsiteX526" fmla="*/ 1585964 w 3783967"/>
              <a:gd name="connsiteY526" fmla="*/ 469682 h 485775"/>
              <a:gd name="connsiteX527" fmla="*/ 1584060 w 3783967"/>
              <a:gd name="connsiteY527" fmla="*/ 469748 h 485775"/>
              <a:gd name="connsiteX528" fmla="*/ 1582158 w 3783967"/>
              <a:gd name="connsiteY528" fmla="*/ 469814 h 485775"/>
              <a:gd name="connsiteX529" fmla="*/ 1580256 w 3783967"/>
              <a:gd name="connsiteY529" fmla="*/ 469879 h 485775"/>
              <a:gd name="connsiteX530" fmla="*/ 1578356 w 3783967"/>
              <a:gd name="connsiteY530" fmla="*/ 469942 h 485775"/>
              <a:gd name="connsiteX531" fmla="*/ 1576456 w 3783967"/>
              <a:gd name="connsiteY531" fmla="*/ 470004 h 485775"/>
              <a:gd name="connsiteX532" fmla="*/ 1574558 w 3783967"/>
              <a:gd name="connsiteY532" fmla="*/ 470064 h 485775"/>
              <a:gd name="connsiteX533" fmla="*/ 1572660 w 3783967"/>
              <a:gd name="connsiteY533" fmla="*/ 470124 h 485775"/>
              <a:gd name="connsiteX534" fmla="*/ 1570764 w 3783967"/>
              <a:gd name="connsiteY534" fmla="*/ 470182 h 485775"/>
              <a:gd name="connsiteX535" fmla="*/ 1568867 w 3783967"/>
              <a:gd name="connsiteY535" fmla="*/ 470239 h 485775"/>
              <a:gd name="connsiteX536" fmla="*/ 1566974 w 3783967"/>
              <a:gd name="connsiteY536" fmla="*/ 470294 h 485775"/>
              <a:gd name="connsiteX537" fmla="*/ 1565081 w 3783967"/>
              <a:gd name="connsiteY537" fmla="*/ 470349 h 485775"/>
              <a:gd name="connsiteX538" fmla="*/ 1563189 w 3783967"/>
              <a:gd name="connsiteY538" fmla="*/ 470402 h 485775"/>
              <a:gd name="connsiteX539" fmla="*/ 1561298 w 3783967"/>
              <a:gd name="connsiteY539" fmla="*/ 470454 h 485775"/>
              <a:gd name="connsiteX540" fmla="*/ 1559408 w 3783967"/>
              <a:gd name="connsiteY540" fmla="*/ 470505 h 485775"/>
              <a:gd name="connsiteX541" fmla="*/ 1557520 w 3783967"/>
              <a:gd name="connsiteY541" fmla="*/ 470554 h 485775"/>
              <a:gd name="connsiteX542" fmla="*/ 1555631 w 3783967"/>
              <a:gd name="connsiteY542" fmla="*/ 470603 h 485775"/>
              <a:gd name="connsiteX543" fmla="*/ 1553745 w 3783967"/>
              <a:gd name="connsiteY543" fmla="*/ 470649 h 485775"/>
              <a:gd name="connsiteX544" fmla="*/ 1551859 w 3783967"/>
              <a:gd name="connsiteY544" fmla="*/ 470695 h 485775"/>
              <a:gd name="connsiteX545" fmla="*/ 1549975 w 3783967"/>
              <a:gd name="connsiteY545" fmla="*/ 470739 h 485775"/>
              <a:gd name="connsiteX546" fmla="*/ 1548092 w 3783967"/>
              <a:gd name="connsiteY546" fmla="*/ 470782 h 485775"/>
              <a:gd name="connsiteX547" fmla="*/ 1546209 w 3783967"/>
              <a:gd name="connsiteY547" fmla="*/ 470824 h 485775"/>
              <a:gd name="connsiteX548" fmla="*/ 1544328 w 3783967"/>
              <a:gd name="connsiteY548" fmla="*/ 470865 h 485775"/>
              <a:gd name="connsiteX549" fmla="*/ 1542448 w 3783967"/>
              <a:gd name="connsiteY549" fmla="*/ 470904 h 485775"/>
              <a:gd name="connsiteX550" fmla="*/ 1540569 w 3783967"/>
              <a:gd name="connsiteY550" fmla="*/ 470942 h 485775"/>
              <a:gd name="connsiteX551" fmla="*/ 1538691 w 3783967"/>
              <a:gd name="connsiteY551" fmla="*/ 470979 h 485775"/>
              <a:gd name="connsiteX552" fmla="*/ 1536814 w 3783967"/>
              <a:gd name="connsiteY552" fmla="*/ 471015 h 485775"/>
              <a:gd name="connsiteX553" fmla="*/ 1534938 w 3783967"/>
              <a:gd name="connsiteY553" fmla="*/ 471049 h 485775"/>
              <a:gd name="connsiteX554" fmla="*/ 1533064 w 3783967"/>
              <a:gd name="connsiteY554" fmla="*/ 471082 h 485775"/>
              <a:gd name="connsiteX555" fmla="*/ 1531190 w 3783967"/>
              <a:gd name="connsiteY555" fmla="*/ 471113 h 485775"/>
              <a:gd name="connsiteX556" fmla="*/ 1529318 w 3783967"/>
              <a:gd name="connsiteY556" fmla="*/ 471144 h 485775"/>
              <a:gd name="connsiteX557" fmla="*/ 1527446 w 3783967"/>
              <a:gd name="connsiteY557" fmla="*/ 471173 h 485775"/>
              <a:gd name="connsiteX558" fmla="*/ 1525576 w 3783967"/>
              <a:gd name="connsiteY558" fmla="*/ 471201 h 485775"/>
              <a:gd name="connsiteX559" fmla="*/ 1523707 w 3783967"/>
              <a:gd name="connsiteY559" fmla="*/ 471227 h 485775"/>
              <a:gd name="connsiteX560" fmla="*/ 1521839 w 3783967"/>
              <a:gd name="connsiteY560" fmla="*/ 471253 h 485775"/>
              <a:gd name="connsiteX561" fmla="*/ 1519972 w 3783967"/>
              <a:gd name="connsiteY561" fmla="*/ 471276 h 485775"/>
              <a:gd name="connsiteX562" fmla="*/ 1518106 w 3783967"/>
              <a:gd name="connsiteY562" fmla="*/ 471299 h 485775"/>
              <a:gd name="connsiteX563" fmla="*/ 1516241 w 3783967"/>
              <a:gd name="connsiteY563" fmla="*/ 471320 h 485775"/>
              <a:gd name="connsiteX564" fmla="*/ 1514378 w 3783967"/>
              <a:gd name="connsiteY564" fmla="*/ 471340 h 485775"/>
              <a:gd name="connsiteX565" fmla="*/ 1512515 w 3783967"/>
              <a:gd name="connsiteY565" fmla="*/ 471359 h 485775"/>
              <a:gd name="connsiteX566" fmla="*/ 1510653 w 3783967"/>
              <a:gd name="connsiteY566" fmla="*/ 471377 h 485775"/>
              <a:gd name="connsiteX567" fmla="*/ 1508793 w 3783967"/>
              <a:gd name="connsiteY567" fmla="*/ 471393 h 485775"/>
              <a:gd name="connsiteX568" fmla="*/ 1506934 w 3783967"/>
              <a:gd name="connsiteY568" fmla="*/ 471408 h 485775"/>
              <a:gd name="connsiteX569" fmla="*/ 1505076 w 3783967"/>
              <a:gd name="connsiteY569" fmla="*/ 471422 h 485775"/>
              <a:gd name="connsiteX570" fmla="*/ 1503218 w 3783967"/>
              <a:gd name="connsiteY570" fmla="*/ 471434 h 485775"/>
              <a:gd name="connsiteX571" fmla="*/ 1501363 w 3783967"/>
              <a:gd name="connsiteY571" fmla="*/ 471445 h 485775"/>
              <a:gd name="connsiteX572" fmla="*/ 1499508 w 3783967"/>
              <a:gd name="connsiteY572" fmla="*/ 471455 h 485775"/>
              <a:gd name="connsiteX573" fmla="*/ 1497654 w 3783967"/>
              <a:gd name="connsiteY573" fmla="*/ 471463 h 485775"/>
              <a:gd name="connsiteX574" fmla="*/ 1495802 w 3783967"/>
              <a:gd name="connsiteY574" fmla="*/ 471471 h 485775"/>
              <a:gd name="connsiteX575" fmla="*/ 1493950 w 3783967"/>
              <a:gd name="connsiteY575" fmla="*/ 471477 h 485775"/>
              <a:gd name="connsiteX576" fmla="*/ 1492100 w 3783967"/>
              <a:gd name="connsiteY576" fmla="*/ 471481 h 485775"/>
              <a:gd name="connsiteX577" fmla="*/ 1490251 w 3783967"/>
              <a:gd name="connsiteY577" fmla="*/ 471484 h 485775"/>
              <a:gd name="connsiteX578" fmla="*/ 1488403 w 3783967"/>
              <a:gd name="connsiteY578" fmla="*/ 471486 h 485775"/>
              <a:gd name="connsiteX579" fmla="*/ 1486556 w 3783967"/>
              <a:gd name="connsiteY579" fmla="*/ 471487 h 485775"/>
              <a:gd name="connsiteX580" fmla="*/ 1484710 w 3783967"/>
              <a:gd name="connsiteY580" fmla="*/ 471486 h 485775"/>
              <a:gd name="connsiteX581" fmla="*/ 1482865 w 3783967"/>
              <a:gd name="connsiteY581" fmla="*/ 471484 h 485775"/>
              <a:gd name="connsiteX582" fmla="*/ 1481022 w 3783967"/>
              <a:gd name="connsiteY582" fmla="*/ 471481 h 485775"/>
              <a:gd name="connsiteX583" fmla="*/ 1479179 w 3783967"/>
              <a:gd name="connsiteY583" fmla="*/ 471477 h 485775"/>
              <a:gd name="connsiteX584" fmla="*/ 1477338 w 3783967"/>
              <a:gd name="connsiteY584" fmla="*/ 471471 h 485775"/>
              <a:gd name="connsiteX585" fmla="*/ 1475497 w 3783967"/>
              <a:gd name="connsiteY585" fmla="*/ 471463 h 485775"/>
              <a:gd name="connsiteX586" fmla="*/ 1473658 w 3783967"/>
              <a:gd name="connsiteY586" fmla="*/ 471455 h 485775"/>
              <a:gd name="connsiteX587" fmla="*/ 1471820 w 3783967"/>
              <a:gd name="connsiteY587" fmla="*/ 471445 h 485775"/>
              <a:gd name="connsiteX588" fmla="*/ 1469983 w 3783967"/>
              <a:gd name="connsiteY588" fmla="*/ 471434 h 485775"/>
              <a:gd name="connsiteX589" fmla="*/ 1468148 w 3783967"/>
              <a:gd name="connsiteY589" fmla="*/ 471422 h 485775"/>
              <a:gd name="connsiteX590" fmla="*/ 1466313 w 3783967"/>
              <a:gd name="connsiteY590" fmla="*/ 471408 h 485775"/>
              <a:gd name="connsiteX591" fmla="*/ 1464480 w 3783967"/>
              <a:gd name="connsiteY591" fmla="*/ 471393 h 485775"/>
              <a:gd name="connsiteX592" fmla="*/ 1462647 w 3783967"/>
              <a:gd name="connsiteY592" fmla="*/ 471377 h 485775"/>
              <a:gd name="connsiteX593" fmla="*/ 1460816 w 3783967"/>
              <a:gd name="connsiteY593" fmla="*/ 471359 h 485775"/>
              <a:gd name="connsiteX594" fmla="*/ 1458986 w 3783967"/>
              <a:gd name="connsiteY594" fmla="*/ 471340 h 485775"/>
              <a:gd name="connsiteX595" fmla="*/ 1457156 w 3783967"/>
              <a:gd name="connsiteY595" fmla="*/ 471320 h 485775"/>
              <a:gd name="connsiteX596" fmla="*/ 1455328 w 3783967"/>
              <a:gd name="connsiteY596" fmla="*/ 471299 h 485775"/>
              <a:gd name="connsiteX597" fmla="*/ 1453501 w 3783967"/>
              <a:gd name="connsiteY597" fmla="*/ 471276 h 485775"/>
              <a:gd name="connsiteX598" fmla="*/ 1451676 w 3783967"/>
              <a:gd name="connsiteY598" fmla="*/ 471253 h 485775"/>
              <a:gd name="connsiteX599" fmla="*/ 1449851 w 3783967"/>
              <a:gd name="connsiteY599" fmla="*/ 471227 h 485775"/>
              <a:gd name="connsiteX600" fmla="*/ 1448027 w 3783967"/>
              <a:gd name="connsiteY600" fmla="*/ 471201 h 485775"/>
              <a:gd name="connsiteX601" fmla="*/ 1446204 w 3783967"/>
              <a:gd name="connsiteY601" fmla="*/ 471173 h 485775"/>
              <a:gd name="connsiteX602" fmla="*/ 1444383 w 3783967"/>
              <a:gd name="connsiteY602" fmla="*/ 471144 h 485775"/>
              <a:gd name="connsiteX603" fmla="*/ 1442563 w 3783967"/>
              <a:gd name="connsiteY603" fmla="*/ 471113 h 485775"/>
              <a:gd name="connsiteX604" fmla="*/ 1440744 w 3783967"/>
              <a:gd name="connsiteY604" fmla="*/ 471082 h 485775"/>
              <a:gd name="connsiteX605" fmla="*/ 1438926 w 3783967"/>
              <a:gd name="connsiteY605" fmla="*/ 471049 h 485775"/>
              <a:gd name="connsiteX606" fmla="*/ 1437108 w 3783967"/>
              <a:gd name="connsiteY606" fmla="*/ 471015 h 485775"/>
              <a:gd name="connsiteX607" fmla="*/ 1435293 w 3783967"/>
              <a:gd name="connsiteY607" fmla="*/ 470979 h 485775"/>
              <a:gd name="connsiteX608" fmla="*/ 1433478 w 3783967"/>
              <a:gd name="connsiteY608" fmla="*/ 470942 h 485775"/>
              <a:gd name="connsiteX609" fmla="*/ 1431664 w 3783967"/>
              <a:gd name="connsiteY609" fmla="*/ 470904 h 485775"/>
              <a:gd name="connsiteX610" fmla="*/ 1429851 w 3783967"/>
              <a:gd name="connsiteY610" fmla="*/ 470865 h 485775"/>
              <a:gd name="connsiteX611" fmla="*/ 1428040 w 3783967"/>
              <a:gd name="connsiteY611" fmla="*/ 470824 h 485775"/>
              <a:gd name="connsiteX612" fmla="*/ 1426229 w 3783967"/>
              <a:gd name="connsiteY612" fmla="*/ 470782 h 485775"/>
              <a:gd name="connsiteX613" fmla="*/ 1424420 w 3783967"/>
              <a:gd name="connsiteY613" fmla="*/ 470739 h 485775"/>
              <a:gd name="connsiteX614" fmla="*/ 1422612 w 3783967"/>
              <a:gd name="connsiteY614" fmla="*/ 470695 h 485775"/>
              <a:gd name="connsiteX615" fmla="*/ 1420804 w 3783967"/>
              <a:gd name="connsiteY615" fmla="*/ 470649 h 485775"/>
              <a:gd name="connsiteX616" fmla="*/ 1418998 w 3783967"/>
              <a:gd name="connsiteY616" fmla="*/ 470603 h 485775"/>
              <a:gd name="connsiteX617" fmla="*/ 1417193 w 3783967"/>
              <a:gd name="connsiteY617" fmla="*/ 470554 h 485775"/>
              <a:gd name="connsiteX618" fmla="*/ 1415389 w 3783967"/>
              <a:gd name="connsiteY618" fmla="*/ 470505 h 485775"/>
              <a:gd name="connsiteX619" fmla="*/ 1413586 w 3783967"/>
              <a:gd name="connsiteY619" fmla="*/ 470454 h 485775"/>
              <a:gd name="connsiteX620" fmla="*/ 1411784 w 3783967"/>
              <a:gd name="connsiteY620" fmla="*/ 470402 h 485775"/>
              <a:gd name="connsiteX621" fmla="*/ 1409984 w 3783967"/>
              <a:gd name="connsiteY621" fmla="*/ 470349 h 485775"/>
              <a:gd name="connsiteX622" fmla="*/ 1408184 w 3783967"/>
              <a:gd name="connsiteY622" fmla="*/ 470294 h 485775"/>
              <a:gd name="connsiteX623" fmla="*/ 1406385 w 3783967"/>
              <a:gd name="connsiteY623" fmla="*/ 470239 h 485775"/>
              <a:gd name="connsiteX624" fmla="*/ 1404588 w 3783967"/>
              <a:gd name="connsiteY624" fmla="*/ 470182 h 485775"/>
              <a:gd name="connsiteX625" fmla="*/ 1402791 w 3783967"/>
              <a:gd name="connsiteY625" fmla="*/ 470124 h 485775"/>
              <a:gd name="connsiteX626" fmla="*/ 1400996 w 3783967"/>
              <a:gd name="connsiteY626" fmla="*/ 470064 h 485775"/>
              <a:gd name="connsiteX627" fmla="*/ 1399202 w 3783967"/>
              <a:gd name="connsiteY627" fmla="*/ 470004 h 485775"/>
              <a:gd name="connsiteX628" fmla="*/ 1397408 w 3783967"/>
              <a:gd name="connsiteY628" fmla="*/ 469942 h 485775"/>
              <a:gd name="connsiteX629" fmla="*/ 1395616 w 3783967"/>
              <a:gd name="connsiteY629" fmla="*/ 469879 h 485775"/>
              <a:gd name="connsiteX630" fmla="*/ 1393825 w 3783967"/>
              <a:gd name="connsiteY630" fmla="*/ 469814 h 485775"/>
              <a:gd name="connsiteX631" fmla="*/ 1392035 w 3783967"/>
              <a:gd name="connsiteY631" fmla="*/ 469748 h 485775"/>
              <a:gd name="connsiteX632" fmla="*/ 1390246 w 3783967"/>
              <a:gd name="connsiteY632" fmla="*/ 469682 h 485775"/>
              <a:gd name="connsiteX633" fmla="*/ 1388458 w 3783967"/>
              <a:gd name="connsiteY633" fmla="*/ 469613 h 485775"/>
              <a:gd name="connsiteX634" fmla="*/ 1386671 w 3783967"/>
              <a:gd name="connsiteY634" fmla="*/ 469544 h 485775"/>
              <a:gd name="connsiteX635" fmla="*/ 1384886 w 3783967"/>
              <a:gd name="connsiteY635" fmla="*/ 469473 h 485775"/>
              <a:gd name="connsiteX636" fmla="*/ 1383101 w 3783967"/>
              <a:gd name="connsiteY636" fmla="*/ 469401 h 485775"/>
              <a:gd name="connsiteX637" fmla="*/ 1381317 w 3783967"/>
              <a:gd name="connsiteY637" fmla="*/ 469328 h 485775"/>
              <a:gd name="connsiteX638" fmla="*/ 1379534 w 3783967"/>
              <a:gd name="connsiteY638" fmla="*/ 469254 h 485775"/>
              <a:gd name="connsiteX639" fmla="*/ 1377753 w 3783967"/>
              <a:gd name="connsiteY639" fmla="*/ 469179 h 485775"/>
              <a:gd name="connsiteX640" fmla="*/ 1375973 w 3783967"/>
              <a:gd name="connsiteY640" fmla="*/ 469101 h 485775"/>
              <a:gd name="connsiteX641" fmla="*/ 1374193 w 3783967"/>
              <a:gd name="connsiteY641" fmla="*/ 469024 h 485775"/>
              <a:gd name="connsiteX642" fmla="*/ 1372415 w 3783967"/>
              <a:gd name="connsiteY642" fmla="*/ 468945 h 485775"/>
              <a:gd name="connsiteX643" fmla="*/ 1370638 w 3783967"/>
              <a:gd name="connsiteY643" fmla="*/ 468864 h 485775"/>
              <a:gd name="connsiteX644" fmla="*/ 1368861 w 3783967"/>
              <a:gd name="connsiteY644" fmla="*/ 468782 h 485775"/>
              <a:gd name="connsiteX645" fmla="*/ 1367086 w 3783967"/>
              <a:gd name="connsiteY645" fmla="*/ 468699 h 485775"/>
              <a:gd name="connsiteX646" fmla="*/ 1365312 w 3783967"/>
              <a:gd name="connsiteY646" fmla="*/ 468615 h 485775"/>
              <a:gd name="connsiteX647" fmla="*/ 1363539 w 3783967"/>
              <a:gd name="connsiteY647" fmla="*/ 468530 h 485775"/>
              <a:gd name="connsiteX648" fmla="*/ 1361767 w 3783967"/>
              <a:gd name="connsiteY648" fmla="*/ 468443 h 485775"/>
              <a:gd name="connsiteX649" fmla="*/ 1359996 w 3783967"/>
              <a:gd name="connsiteY649" fmla="*/ 468355 h 485775"/>
              <a:gd name="connsiteX650" fmla="*/ 1358226 w 3783967"/>
              <a:gd name="connsiteY650" fmla="*/ 468266 h 485775"/>
              <a:gd name="connsiteX651" fmla="*/ 1356456 w 3783967"/>
              <a:gd name="connsiteY651" fmla="*/ 468176 h 485775"/>
              <a:gd name="connsiteX652" fmla="*/ 1354689 w 3783967"/>
              <a:gd name="connsiteY652" fmla="*/ 468084 h 485775"/>
              <a:gd name="connsiteX653" fmla="*/ 1352922 w 3783967"/>
              <a:gd name="connsiteY653" fmla="*/ 467992 h 485775"/>
              <a:gd name="connsiteX654" fmla="*/ 1351156 w 3783967"/>
              <a:gd name="connsiteY654" fmla="*/ 467898 h 485775"/>
              <a:gd name="connsiteX655" fmla="*/ 1349392 w 3783967"/>
              <a:gd name="connsiteY655" fmla="*/ 467803 h 485775"/>
              <a:gd name="connsiteX656" fmla="*/ 1347628 w 3783967"/>
              <a:gd name="connsiteY656" fmla="*/ 467707 h 485775"/>
              <a:gd name="connsiteX657" fmla="*/ 1345865 w 3783967"/>
              <a:gd name="connsiteY657" fmla="*/ 467609 h 485775"/>
              <a:gd name="connsiteX658" fmla="*/ 1344103 w 3783967"/>
              <a:gd name="connsiteY658" fmla="*/ 467510 h 485775"/>
              <a:gd name="connsiteX659" fmla="*/ 1342343 w 3783967"/>
              <a:gd name="connsiteY659" fmla="*/ 467410 h 485775"/>
              <a:gd name="connsiteX660" fmla="*/ 1340583 w 3783967"/>
              <a:gd name="connsiteY660" fmla="*/ 467309 h 485775"/>
              <a:gd name="connsiteX661" fmla="*/ 1338825 w 3783967"/>
              <a:gd name="connsiteY661" fmla="*/ 467207 h 485775"/>
              <a:gd name="connsiteX662" fmla="*/ 1337067 w 3783967"/>
              <a:gd name="connsiteY662" fmla="*/ 467103 h 485775"/>
              <a:gd name="connsiteX663" fmla="*/ 1335310 w 3783967"/>
              <a:gd name="connsiteY663" fmla="*/ 466998 h 485775"/>
              <a:gd name="connsiteX664" fmla="*/ 1333555 w 3783967"/>
              <a:gd name="connsiteY664" fmla="*/ 466892 h 485775"/>
              <a:gd name="connsiteX665" fmla="*/ 1331801 w 3783967"/>
              <a:gd name="connsiteY665" fmla="*/ 466785 h 485775"/>
              <a:gd name="connsiteX666" fmla="*/ 1330047 w 3783967"/>
              <a:gd name="connsiteY666" fmla="*/ 466677 h 485775"/>
              <a:gd name="connsiteX667" fmla="*/ 1328295 w 3783967"/>
              <a:gd name="connsiteY667" fmla="*/ 466567 h 485775"/>
              <a:gd name="connsiteX668" fmla="*/ 1326544 w 3783967"/>
              <a:gd name="connsiteY668" fmla="*/ 466457 h 485775"/>
              <a:gd name="connsiteX669" fmla="*/ 1324793 w 3783967"/>
              <a:gd name="connsiteY669" fmla="*/ 466345 h 485775"/>
              <a:gd name="connsiteX670" fmla="*/ 1323044 w 3783967"/>
              <a:gd name="connsiteY670" fmla="*/ 466232 h 485775"/>
              <a:gd name="connsiteX671" fmla="*/ 1321296 w 3783967"/>
              <a:gd name="connsiteY671" fmla="*/ 466117 h 485775"/>
              <a:gd name="connsiteX672" fmla="*/ 1319549 w 3783967"/>
              <a:gd name="connsiteY672" fmla="*/ 466002 h 485775"/>
              <a:gd name="connsiteX673" fmla="*/ 1317802 w 3783967"/>
              <a:gd name="connsiteY673" fmla="*/ 465885 h 485775"/>
              <a:gd name="connsiteX674" fmla="*/ 1316057 w 3783967"/>
              <a:gd name="connsiteY674" fmla="*/ 465767 h 485775"/>
              <a:gd name="connsiteX675" fmla="*/ 1314313 w 3783967"/>
              <a:gd name="connsiteY675" fmla="*/ 465648 h 485775"/>
              <a:gd name="connsiteX676" fmla="*/ 1312570 w 3783967"/>
              <a:gd name="connsiteY676" fmla="*/ 465528 h 485775"/>
              <a:gd name="connsiteX677" fmla="*/ 1310828 w 3783967"/>
              <a:gd name="connsiteY677" fmla="*/ 465406 h 485775"/>
              <a:gd name="connsiteX678" fmla="*/ 1309086 w 3783967"/>
              <a:gd name="connsiteY678" fmla="*/ 465284 h 485775"/>
              <a:gd name="connsiteX679" fmla="*/ 1307347 w 3783967"/>
              <a:gd name="connsiteY679" fmla="*/ 465159 h 485775"/>
              <a:gd name="connsiteX680" fmla="*/ 1305607 w 3783967"/>
              <a:gd name="connsiteY680" fmla="*/ 465035 h 485775"/>
              <a:gd name="connsiteX681" fmla="*/ 1303870 w 3783967"/>
              <a:gd name="connsiteY681" fmla="*/ 464908 h 485775"/>
              <a:gd name="connsiteX682" fmla="*/ 1302132 w 3783967"/>
              <a:gd name="connsiteY682" fmla="*/ 464781 h 485775"/>
              <a:gd name="connsiteX683" fmla="*/ 1300396 w 3783967"/>
              <a:gd name="connsiteY683" fmla="*/ 464653 h 485775"/>
              <a:gd name="connsiteX684" fmla="*/ 1298661 w 3783967"/>
              <a:gd name="connsiteY684" fmla="*/ 464523 h 485775"/>
              <a:gd name="connsiteX685" fmla="*/ 1296927 w 3783967"/>
              <a:gd name="connsiteY685" fmla="*/ 464392 h 485775"/>
              <a:gd name="connsiteX686" fmla="*/ 1295194 w 3783967"/>
              <a:gd name="connsiteY686" fmla="*/ 464260 h 485775"/>
              <a:gd name="connsiteX687" fmla="*/ 1293462 w 3783967"/>
              <a:gd name="connsiteY687" fmla="*/ 464127 h 485775"/>
              <a:gd name="connsiteX688" fmla="*/ 1291731 w 3783967"/>
              <a:gd name="connsiteY688" fmla="*/ 463992 h 485775"/>
              <a:gd name="connsiteX689" fmla="*/ 1290001 w 3783967"/>
              <a:gd name="connsiteY689" fmla="*/ 463856 h 485775"/>
              <a:gd name="connsiteX690" fmla="*/ 1288272 w 3783967"/>
              <a:gd name="connsiteY690" fmla="*/ 463720 h 485775"/>
              <a:gd name="connsiteX691" fmla="*/ 1286544 w 3783967"/>
              <a:gd name="connsiteY691" fmla="*/ 463582 h 485775"/>
              <a:gd name="connsiteX692" fmla="*/ 1284817 w 3783967"/>
              <a:gd name="connsiteY692" fmla="*/ 463443 h 485775"/>
              <a:gd name="connsiteX693" fmla="*/ 1283091 w 3783967"/>
              <a:gd name="connsiteY693" fmla="*/ 463303 h 485775"/>
              <a:gd name="connsiteX694" fmla="*/ 1281366 w 3783967"/>
              <a:gd name="connsiteY694" fmla="*/ 463161 h 485775"/>
              <a:gd name="connsiteX695" fmla="*/ 1279642 w 3783967"/>
              <a:gd name="connsiteY695" fmla="*/ 463019 h 485775"/>
              <a:gd name="connsiteX696" fmla="*/ 1277919 w 3783967"/>
              <a:gd name="connsiteY696" fmla="*/ 462875 h 485775"/>
              <a:gd name="connsiteX697" fmla="*/ 1276197 w 3783967"/>
              <a:gd name="connsiteY697" fmla="*/ 462730 h 485775"/>
              <a:gd name="connsiteX698" fmla="*/ 1274476 w 3783967"/>
              <a:gd name="connsiteY698" fmla="*/ 462584 h 485775"/>
              <a:gd name="connsiteX699" fmla="*/ 1272756 w 3783967"/>
              <a:gd name="connsiteY699" fmla="*/ 462437 h 485775"/>
              <a:gd name="connsiteX700" fmla="*/ 1271036 w 3783967"/>
              <a:gd name="connsiteY700" fmla="*/ 462288 h 485775"/>
              <a:gd name="connsiteX701" fmla="*/ 1269318 w 3783967"/>
              <a:gd name="connsiteY701" fmla="*/ 462139 h 485775"/>
              <a:gd name="connsiteX702" fmla="*/ 1267601 w 3783967"/>
              <a:gd name="connsiteY702" fmla="*/ 461988 h 485775"/>
              <a:gd name="connsiteX703" fmla="*/ 1265885 w 3783967"/>
              <a:gd name="connsiteY703" fmla="*/ 461836 h 485775"/>
              <a:gd name="connsiteX704" fmla="*/ 1264170 w 3783967"/>
              <a:gd name="connsiteY704" fmla="*/ 461684 h 485775"/>
              <a:gd name="connsiteX705" fmla="*/ 1262456 w 3783967"/>
              <a:gd name="connsiteY705" fmla="*/ 461529 h 485775"/>
              <a:gd name="connsiteX706" fmla="*/ 1260742 w 3783967"/>
              <a:gd name="connsiteY706" fmla="*/ 461374 h 485775"/>
              <a:gd name="connsiteX707" fmla="*/ 1259031 w 3783967"/>
              <a:gd name="connsiteY707" fmla="*/ 461218 h 485775"/>
              <a:gd name="connsiteX708" fmla="*/ 1257320 w 3783967"/>
              <a:gd name="connsiteY708" fmla="*/ 461061 h 485775"/>
              <a:gd name="connsiteX709" fmla="*/ 1255609 w 3783967"/>
              <a:gd name="connsiteY709" fmla="*/ 460902 h 485775"/>
              <a:gd name="connsiteX710" fmla="*/ 1253900 w 3783967"/>
              <a:gd name="connsiteY710" fmla="*/ 460742 h 485775"/>
              <a:gd name="connsiteX711" fmla="*/ 1252192 w 3783967"/>
              <a:gd name="connsiteY711" fmla="*/ 460581 h 485775"/>
              <a:gd name="connsiteX712" fmla="*/ 1250484 w 3783967"/>
              <a:gd name="connsiteY712" fmla="*/ 460419 h 485775"/>
              <a:gd name="connsiteX713" fmla="*/ 1248778 w 3783967"/>
              <a:gd name="connsiteY713" fmla="*/ 460256 h 485775"/>
              <a:gd name="connsiteX714" fmla="*/ 1247073 w 3783967"/>
              <a:gd name="connsiteY714" fmla="*/ 460091 h 485775"/>
              <a:gd name="connsiteX715" fmla="*/ 1245368 w 3783967"/>
              <a:gd name="connsiteY715" fmla="*/ 459926 h 485775"/>
              <a:gd name="connsiteX716" fmla="*/ 1243665 w 3783967"/>
              <a:gd name="connsiteY716" fmla="*/ 459759 h 485775"/>
              <a:gd name="connsiteX717" fmla="*/ 1241963 w 3783967"/>
              <a:gd name="connsiteY717" fmla="*/ 459591 h 485775"/>
              <a:gd name="connsiteX718" fmla="*/ 1240261 w 3783967"/>
              <a:gd name="connsiteY718" fmla="*/ 459422 h 485775"/>
              <a:gd name="connsiteX719" fmla="*/ 1238561 w 3783967"/>
              <a:gd name="connsiteY719" fmla="*/ 459252 h 485775"/>
              <a:gd name="connsiteX720" fmla="*/ 1236862 w 3783967"/>
              <a:gd name="connsiteY720" fmla="*/ 459081 h 485775"/>
              <a:gd name="connsiteX721" fmla="*/ 1235163 w 3783967"/>
              <a:gd name="connsiteY721" fmla="*/ 458909 h 485775"/>
              <a:gd name="connsiteX722" fmla="*/ 1233465 w 3783967"/>
              <a:gd name="connsiteY722" fmla="*/ 458735 h 485775"/>
              <a:gd name="connsiteX723" fmla="*/ 1231769 w 3783967"/>
              <a:gd name="connsiteY723" fmla="*/ 458561 h 485775"/>
              <a:gd name="connsiteX724" fmla="*/ 1230073 w 3783967"/>
              <a:gd name="connsiteY724" fmla="*/ 458385 h 485775"/>
              <a:gd name="connsiteX725" fmla="*/ 1228378 w 3783967"/>
              <a:gd name="connsiteY725" fmla="*/ 458208 h 485775"/>
              <a:gd name="connsiteX726" fmla="*/ 1226685 w 3783967"/>
              <a:gd name="connsiteY726" fmla="*/ 458030 h 485775"/>
              <a:gd name="connsiteX727" fmla="*/ 1224992 w 3783967"/>
              <a:gd name="connsiteY727" fmla="*/ 457851 h 485775"/>
              <a:gd name="connsiteX728" fmla="*/ 1223300 w 3783967"/>
              <a:gd name="connsiteY728" fmla="*/ 457671 h 485775"/>
              <a:gd name="connsiteX729" fmla="*/ 1221610 w 3783967"/>
              <a:gd name="connsiteY729" fmla="*/ 457490 h 485775"/>
              <a:gd name="connsiteX730" fmla="*/ 1219920 w 3783967"/>
              <a:gd name="connsiteY730" fmla="*/ 457308 h 485775"/>
              <a:gd name="connsiteX731" fmla="*/ 1218230 w 3783967"/>
              <a:gd name="connsiteY731" fmla="*/ 457124 h 485775"/>
              <a:gd name="connsiteX732" fmla="*/ 1216543 w 3783967"/>
              <a:gd name="connsiteY732" fmla="*/ 456939 h 485775"/>
              <a:gd name="connsiteX733" fmla="*/ 1214856 w 3783967"/>
              <a:gd name="connsiteY733" fmla="*/ 456754 h 485775"/>
              <a:gd name="connsiteX734" fmla="*/ 1213170 w 3783967"/>
              <a:gd name="connsiteY734" fmla="*/ 456567 h 485775"/>
              <a:gd name="connsiteX735" fmla="*/ 1211485 w 3783967"/>
              <a:gd name="connsiteY735" fmla="*/ 456379 h 485775"/>
              <a:gd name="connsiteX736" fmla="*/ 1209801 w 3783967"/>
              <a:gd name="connsiteY736" fmla="*/ 456190 h 485775"/>
              <a:gd name="connsiteX737" fmla="*/ 1208118 w 3783967"/>
              <a:gd name="connsiteY737" fmla="*/ 456000 h 485775"/>
              <a:gd name="connsiteX738" fmla="*/ 1206435 w 3783967"/>
              <a:gd name="connsiteY738" fmla="*/ 455808 h 485775"/>
              <a:gd name="connsiteX739" fmla="*/ 1204754 w 3783967"/>
              <a:gd name="connsiteY739" fmla="*/ 455616 h 485775"/>
              <a:gd name="connsiteX740" fmla="*/ 1203074 w 3783967"/>
              <a:gd name="connsiteY740" fmla="*/ 455422 h 485775"/>
              <a:gd name="connsiteX741" fmla="*/ 1201394 w 3783967"/>
              <a:gd name="connsiteY741" fmla="*/ 455228 h 485775"/>
              <a:gd name="connsiteX742" fmla="*/ 1199716 w 3783967"/>
              <a:gd name="connsiteY742" fmla="*/ 455032 h 485775"/>
              <a:gd name="connsiteX743" fmla="*/ 1198038 w 3783967"/>
              <a:gd name="connsiteY743" fmla="*/ 454835 h 485775"/>
              <a:gd name="connsiteX744" fmla="*/ 1196362 w 3783967"/>
              <a:gd name="connsiteY744" fmla="*/ 454637 h 485775"/>
              <a:gd name="connsiteX745" fmla="*/ 1194686 w 3783967"/>
              <a:gd name="connsiteY745" fmla="*/ 454438 h 485775"/>
              <a:gd name="connsiteX746" fmla="*/ 1193012 w 3783967"/>
              <a:gd name="connsiteY746" fmla="*/ 454238 h 485775"/>
              <a:gd name="connsiteX747" fmla="*/ 1191338 w 3783967"/>
              <a:gd name="connsiteY747" fmla="*/ 454037 h 485775"/>
              <a:gd name="connsiteX748" fmla="*/ 1189665 w 3783967"/>
              <a:gd name="connsiteY748" fmla="*/ 453835 h 485775"/>
              <a:gd name="connsiteX749" fmla="*/ 1187993 w 3783967"/>
              <a:gd name="connsiteY749" fmla="*/ 453632 h 485775"/>
              <a:gd name="connsiteX750" fmla="*/ 1186322 w 3783967"/>
              <a:gd name="connsiteY750" fmla="*/ 453427 h 485775"/>
              <a:gd name="connsiteX751" fmla="*/ 1184652 w 3783967"/>
              <a:gd name="connsiteY751" fmla="*/ 453221 h 485775"/>
              <a:gd name="connsiteX752" fmla="*/ 1182983 w 3783967"/>
              <a:gd name="connsiteY752" fmla="*/ 453015 h 485775"/>
              <a:gd name="connsiteX753" fmla="*/ 1181315 w 3783967"/>
              <a:gd name="connsiteY753" fmla="*/ 452807 h 485775"/>
              <a:gd name="connsiteX754" fmla="*/ 1179648 w 3783967"/>
              <a:gd name="connsiteY754" fmla="*/ 452598 h 485775"/>
              <a:gd name="connsiteX755" fmla="*/ 1177982 w 3783967"/>
              <a:gd name="connsiteY755" fmla="*/ 452389 h 485775"/>
              <a:gd name="connsiteX756" fmla="*/ 1176316 w 3783967"/>
              <a:gd name="connsiteY756" fmla="*/ 452177 h 485775"/>
              <a:gd name="connsiteX757" fmla="*/ 1174652 w 3783967"/>
              <a:gd name="connsiteY757" fmla="*/ 451965 h 485775"/>
              <a:gd name="connsiteX758" fmla="*/ 1172988 w 3783967"/>
              <a:gd name="connsiteY758" fmla="*/ 451752 h 485775"/>
              <a:gd name="connsiteX759" fmla="*/ 1171326 w 3783967"/>
              <a:gd name="connsiteY759" fmla="*/ 451538 h 485775"/>
              <a:gd name="connsiteX760" fmla="*/ 1169664 w 3783967"/>
              <a:gd name="connsiteY760" fmla="*/ 451323 h 485775"/>
              <a:gd name="connsiteX761" fmla="*/ 1168004 w 3783967"/>
              <a:gd name="connsiteY761" fmla="*/ 451106 h 485775"/>
              <a:gd name="connsiteX762" fmla="*/ 1166344 w 3783967"/>
              <a:gd name="connsiteY762" fmla="*/ 450889 h 485775"/>
              <a:gd name="connsiteX763" fmla="*/ 1164685 w 3783967"/>
              <a:gd name="connsiteY763" fmla="*/ 450670 h 485775"/>
              <a:gd name="connsiteX764" fmla="*/ 1163027 w 3783967"/>
              <a:gd name="connsiteY764" fmla="*/ 450451 h 485775"/>
              <a:gd name="connsiteX765" fmla="*/ 1161370 w 3783967"/>
              <a:gd name="connsiteY765" fmla="*/ 450230 h 485775"/>
              <a:gd name="connsiteX766" fmla="*/ 1159714 w 3783967"/>
              <a:gd name="connsiteY766" fmla="*/ 450008 h 485775"/>
              <a:gd name="connsiteX767" fmla="*/ 1158059 w 3783967"/>
              <a:gd name="connsiteY767" fmla="*/ 449786 h 485775"/>
              <a:gd name="connsiteX768" fmla="*/ 1156405 w 3783967"/>
              <a:gd name="connsiteY768" fmla="*/ 449562 h 485775"/>
              <a:gd name="connsiteX769" fmla="*/ 1154751 w 3783967"/>
              <a:gd name="connsiteY769" fmla="*/ 449337 h 485775"/>
              <a:gd name="connsiteX770" fmla="*/ 1153099 w 3783967"/>
              <a:gd name="connsiteY770" fmla="*/ 449111 h 485775"/>
              <a:gd name="connsiteX771" fmla="*/ 1151448 w 3783967"/>
              <a:gd name="connsiteY771" fmla="*/ 448884 h 485775"/>
              <a:gd name="connsiteX772" fmla="*/ 1149796 w 3783967"/>
              <a:gd name="connsiteY772" fmla="*/ 448655 h 485775"/>
              <a:gd name="connsiteX773" fmla="*/ 1148147 w 3783967"/>
              <a:gd name="connsiteY773" fmla="*/ 448426 h 485775"/>
              <a:gd name="connsiteX774" fmla="*/ 1146498 w 3783967"/>
              <a:gd name="connsiteY774" fmla="*/ 448196 h 485775"/>
              <a:gd name="connsiteX775" fmla="*/ 1144850 w 3783967"/>
              <a:gd name="connsiteY775" fmla="*/ 447965 h 485775"/>
              <a:gd name="connsiteX776" fmla="*/ 1143204 w 3783967"/>
              <a:gd name="connsiteY776" fmla="*/ 447733 h 485775"/>
              <a:gd name="connsiteX777" fmla="*/ 1141557 w 3783967"/>
              <a:gd name="connsiteY777" fmla="*/ 447499 h 485775"/>
              <a:gd name="connsiteX778" fmla="*/ 1139912 w 3783967"/>
              <a:gd name="connsiteY778" fmla="*/ 447264 h 485775"/>
              <a:gd name="connsiteX779" fmla="*/ 1138268 w 3783967"/>
              <a:gd name="connsiteY779" fmla="*/ 447029 h 485775"/>
              <a:gd name="connsiteX780" fmla="*/ 1136625 w 3783967"/>
              <a:gd name="connsiteY780" fmla="*/ 446792 h 485775"/>
              <a:gd name="connsiteX781" fmla="*/ 1134982 w 3783967"/>
              <a:gd name="connsiteY781" fmla="*/ 446555 h 485775"/>
              <a:gd name="connsiteX782" fmla="*/ 1133341 w 3783967"/>
              <a:gd name="connsiteY782" fmla="*/ 446316 h 485775"/>
              <a:gd name="connsiteX783" fmla="*/ 1131700 w 3783967"/>
              <a:gd name="connsiteY783" fmla="*/ 446077 h 485775"/>
              <a:gd name="connsiteX784" fmla="*/ 1130060 w 3783967"/>
              <a:gd name="connsiteY784" fmla="*/ 445835 h 485775"/>
              <a:gd name="connsiteX785" fmla="*/ 1128422 w 3783967"/>
              <a:gd name="connsiteY785" fmla="*/ 445594 h 485775"/>
              <a:gd name="connsiteX786" fmla="*/ 1126784 w 3783967"/>
              <a:gd name="connsiteY786" fmla="*/ 445351 h 485775"/>
              <a:gd name="connsiteX787" fmla="*/ 1125147 w 3783967"/>
              <a:gd name="connsiteY787" fmla="*/ 445107 h 485775"/>
              <a:gd name="connsiteX788" fmla="*/ 1123510 w 3783967"/>
              <a:gd name="connsiteY788" fmla="*/ 444862 h 485775"/>
              <a:gd name="connsiteX789" fmla="*/ 1121875 w 3783967"/>
              <a:gd name="connsiteY789" fmla="*/ 444616 h 485775"/>
              <a:gd name="connsiteX790" fmla="*/ 1120241 w 3783967"/>
              <a:gd name="connsiteY790" fmla="*/ 444369 h 485775"/>
              <a:gd name="connsiteX791" fmla="*/ 1118607 w 3783967"/>
              <a:gd name="connsiteY791" fmla="*/ 444121 h 485775"/>
              <a:gd name="connsiteX792" fmla="*/ 1116974 w 3783967"/>
              <a:gd name="connsiteY792" fmla="*/ 443872 h 485775"/>
              <a:gd name="connsiteX793" fmla="*/ 1115343 w 3783967"/>
              <a:gd name="connsiteY793" fmla="*/ 443622 h 485775"/>
              <a:gd name="connsiteX794" fmla="*/ 1113712 w 3783967"/>
              <a:gd name="connsiteY794" fmla="*/ 443370 h 485775"/>
              <a:gd name="connsiteX795" fmla="*/ 1112082 w 3783967"/>
              <a:gd name="connsiteY795" fmla="*/ 443118 h 485775"/>
              <a:gd name="connsiteX796" fmla="*/ 1110453 w 3783967"/>
              <a:gd name="connsiteY796" fmla="*/ 442865 h 485775"/>
              <a:gd name="connsiteX797" fmla="*/ 1108825 w 3783967"/>
              <a:gd name="connsiteY797" fmla="*/ 442610 h 485775"/>
              <a:gd name="connsiteX798" fmla="*/ 1107198 w 3783967"/>
              <a:gd name="connsiteY798" fmla="*/ 442355 h 485775"/>
              <a:gd name="connsiteX799" fmla="*/ 1105572 w 3783967"/>
              <a:gd name="connsiteY799" fmla="*/ 442099 h 485775"/>
              <a:gd name="connsiteX800" fmla="*/ 1103946 w 3783967"/>
              <a:gd name="connsiteY800" fmla="*/ 441842 h 485775"/>
              <a:gd name="connsiteX801" fmla="*/ 1102322 w 3783967"/>
              <a:gd name="connsiteY801" fmla="*/ 441583 h 485775"/>
              <a:gd name="connsiteX802" fmla="*/ 1100698 w 3783967"/>
              <a:gd name="connsiteY802" fmla="*/ 441324 h 485775"/>
              <a:gd name="connsiteX803" fmla="*/ 1099075 w 3783967"/>
              <a:gd name="connsiteY803" fmla="*/ 441063 h 485775"/>
              <a:gd name="connsiteX804" fmla="*/ 1097453 w 3783967"/>
              <a:gd name="connsiteY804" fmla="*/ 440802 h 485775"/>
              <a:gd name="connsiteX805" fmla="*/ 1095832 w 3783967"/>
              <a:gd name="connsiteY805" fmla="*/ 440539 h 485775"/>
              <a:gd name="connsiteX806" fmla="*/ 1094212 w 3783967"/>
              <a:gd name="connsiteY806" fmla="*/ 440276 h 485775"/>
              <a:gd name="connsiteX807" fmla="*/ 1092592 w 3783967"/>
              <a:gd name="connsiteY807" fmla="*/ 440011 h 485775"/>
              <a:gd name="connsiteX808" fmla="*/ 1090974 w 3783967"/>
              <a:gd name="connsiteY808" fmla="*/ 439746 h 485775"/>
              <a:gd name="connsiteX809" fmla="*/ 1089356 w 3783967"/>
              <a:gd name="connsiteY809" fmla="*/ 439479 h 485775"/>
              <a:gd name="connsiteX810" fmla="*/ 1087739 w 3783967"/>
              <a:gd name="connsiteY810" fmla="*/ 439211 h 485775"/>
              <a:gd name="connsiteX811" fmla="*/ 1086123 w 3783967"/>
              <a:gd name="connsiteY811" fmla="*/ 438943 h 485775"/>
              <a:gd name="connsiteX812" fmla="*/ 1084508 w 3783967"/>
              <a:gd name="connsiteY812" fmla="*/ 438673 h 485775"/>
              <a:gd name="connsiteX813" fmla="*/ 1082894 w 3783967"/>
              <a:gd name="connsiteY813" fmla="*/ 438403 h 485775"/>
              <a:gd name="connsiteX814" fmla="*/ 1081281 w 3783967"/>
              <a:gd name="connsiteY814" fmla="*/ 438131 h 485775"/>
              <a:gd name="connsiteX815" fmla="*/ 1079669 w 3783967"/>
              <a:gd name="connsiteY815" fmla="*/ 437858 h 485775"/>
              <a:gd name="connsiteX816" fmla="*/ 1078057 w 3783967"/>
              <a:gd name="connsiteY816" fmla="*/ 437585 h 485775"/>
              <a:gd name="connsiteX817" fmla="*/ 1076446 w 3783967"/>
              <a:gd name="connsiteY817" fmla="*/ 437310 h 485775"/>
              <a:gd name="connsiteX818" fmla="*/ 1074837 w 3783967"/>
              <a:gd name="connsiteY818" fmla="*/ 437034 h 485775"/>
              <a:gd name="connsiteX819" fmla="*/ 1073228 w 3783967"/>
              <a:gd name="connsiteY819" fmla="*/ 436758 h 485775"/>
              <a:gd name="connsiteX820" fmla="*/ 1071620 w 3783967"/>
              <a:gd name="connsiteY820" fmla="*/ 436480 h 485775"/>
              <a:gd name="connsiteX821" fmla="*/ 1070012 w 3783967"/>
              <a:gd name="connsiteY821" fmla="*/ 436202 h 485775"/>
              <a:gd name="connsiteX822" fmla="*/ 1066800 w 3783967"/>
              <a:gd name="connsiteY822" fmla="*/ 435642 h 485775"/>
              <a:gd name="connsiteX823" fmla="*/ 1063592 w 3783967"/>
              <a:gd name="connsiteY823" fmla="*/ 435077 h 485775"/>
              <a:gd name="connsiteX824" fmla="*/ 1060387 w 3783967"/>
              <a:gd name="connsiteY824" fmla="*/ 434509 h 485775"/>
              <a:gd name="connsiteX825" fmla="*/ 1057185 w 3783967"/>
              <a:gd name="connsiteY825" fmla="*/ 433937 h 485775"/>
              <a:gd name="connsiteX826" fmla="*/ 1053987 w 3783967"/>
              <a:gd name="connsiteY826" fmla="*/ 433361 h 485775"/>
              <a:gd name="connsiteX827" fmla="*/ 1050792 w 3783967"/>
              <a:gd name="connsiteY827" fmla="*/ 432780 h 485775"/>
              <a:gd name="connsiteX828" fmla="*/ 1047600 w 3783967"/>
              <a:gd name="connsiteY828" fmla="*/ 432196 h 485775"/>
              <a:gd name="connsiteX829" fmla="*/ 1044412 w 3783967"/>
              <a:gd name="connsiteY829" fmla="*/ 431608 h 485775"/>
              <a:gd name="connsiteX830" fmla="*/ 1041228 w 3783967"/>
              <a:gd name="connsiteY830" fmla="*/ 431017 h 485775"/>
              <a:gd name="connsiteX831" fmla="*/ 1038046 w 3783967"/>
              <a:gd name="connsiteY831" fmla="*/ 430421 h 485775"/>
              <a:gd name="connsiteX832" fmla="*/ 1034868 w 3783967"/>
              <a:gd name="connsiteY832" fmla="*/ 429821 h 485775"/>
              <a:gd name="connsiteX833" fmla="*/ 1031693 w 3783967"/>
              <a:gd name="connsiteY833" fmla="*/ 429217 h 485775"/>
              <a:gd name="connsiteX834" fmla="*/ 1028522 w 3783967"/>
              <a:gd name="connsiteY834" fmla="*/ 428610 h 485775"/>
              <a:gd name="connsiteX835" fmla="*/ 1025354 w 3783967"/>
              <a:gd name="connsiteY835" fmla="*/ 427999 h 485775"/>
              <a:gd name="connsiteX836" fmla="*/ 1022189 w 3783967"/>
              <a:gd name="connsiteY836" fmla="*/ 427383 h 485775"/>
              <a:gd name="connsiteX837" fmla="*/ 1019027 w 3783967"/>
              <a:gd name="connsiteY837" fmla="*/ 426765 h 485775"/>
              <a:gd name="connsiteX838" fmla="*/ 1015869 w 3783967"/>
              <a:gd name="connsiteY838" fmla="*/ 426142 h 485775"/>
              <a:gd name="connsiteX839" fmla="*/ 1012714 w 3783967"/>
              <a:gd name="connsiteY839" fmla="*/ 425515 h 485775"/>
              <a:gd name="connsiteX840" fmla="*/ 1009562 w 3783967"/>
              <a:gd name="connsiteY840" fmla="*/ 424885 h 485775"/>
              <a:gd name="connsiteX841" fmla="*/ 1006414 w 3783967"/>
              <a:gd name="connsiteY841" fmla="*/ 424250 h 485775"/>
              <a:gd name="connsiteX842" fmla="*/ 1003269 w 3783967"/>
              <a:gd name="connsiteY842" fmla="*/ 423612 h 485775"/>
              <a:gd name="connsiteX843" fmla="*/ 1000127 w 3783967"/>
              <a:gd name="connsiteY843" fmla="*/ 422971 h 485775"/>
              <a:gd name="connsiteX844" fmla="*/ 996988 w 3783967"/>
              <a:gd name="connsiteY844" fmla="*/ 422325 h 485775"/>
              <a:gd name="connsiteX845" fmla="*/ 993853 w 3783967"/>
              <a:gd name="connsiteY845" fmla="*/ 421676 h 485775"/>
              <a:gd name="connsiteX846" fmla="*/ 990721 w 3783967"/>
              <a:gd name="connsiteY846" fmla="*/ 421022 h 485775"/>
              <a:gd name="connsiteX847" fmla="*/ 987592 w 3783967"/>
              <a:gd name="connsiteY847" fmla="*/ 420366 h 485775"/>
              <a:gd name="connsiteX848" fmla="*/ 984466 w 3783967"/>
              <a:gd name="connsiteY848" fmla="*/ 419705 h 485775"/>
              <a:gd name="connsiteX849" fmla="*/ 981343 w 3783967"/>
              <a:gd name="connsiteY849" fmla="*/ 419041 h 485775"/>
              <a:gd name="connsiteX850" fmla="*/ 978224 w 3783967"/>
              <a:gd name="connsiteY850" fmla="*/ 418373 h 485775"/>
              <a:gd name="connsiteX851" fmla="*/ 975108 w 3783967"/>
              <a:gd name="connsiteY851" fmla="*/ 417701 h 485775"/>
              <a:gd name="connsiteX852" fmla="*/ 971994 w 3783967"/>
              <a:gd name="connsiteY852" fmla="*/ 417026 h 485775"/>
              <a:gd name="connsiteX853" fmla="*/ 968884 w 3783967"/>
              <a:gd name="connsiteY853" fmla="*/ 416347 h 485775"/>
              <a:gd name="connsiteX854" fmla="*/ 965778 w 3783967"/>
              <a:gd name="connsiteY854" fmla="*/ 415664 h 485775"/>
              <a:gd name="connsiteX855" fmla="*/ 962674 w 3783967"/>
              <a:gd name="connsiteY855" fmla="*/ 414977 h 485775"/>
              <a:gd name="connsiteX856" fmla="*/ 959574 w 3783967"/>
              <a:gd name="connsiteY856" fmla="*/ 414287 h 485775"/>
              <a:gd name="connsiteX857" fmla="*/ 956476 w 3783967"/>
              <a:gd name="connsiteY857" fmla="*/ 413594 h 485775"/>
              <a:gd name="connsiteX858" fmla="*/ 953382 w 3783967"/>
              <a:gd name="connsiteY858" fmla="*/ 412896 h 485775"/>
              <a:gd name="connsiteX859" fmla="*/ 950291 w 3783967"/>
              <a:gd name="connsiteY859" fmla="*/ 412195 h 485775"/>
              <a:gd name="connsiteX860" fmla="*/ 947202 w 3783967"/>
              <a:gd name="connsiteY860" fmla="*/ 411491 h 485775"/>
              <a:gd name="connsiteX861" fmla="*/ 944118 w 3783967"/>
              <a:gd name="connsiteY861" fmla="*/ 410783 h 485775"/>
              <a:gd name="connsiteX862" fmla="*/ 941036 w 3783967"/>
              <a:gd name="connsiteY862" fmla="*/ 410071 h 485775"/>
              <a:gd name="connsiteX863" fmla="*/ 937956 w 3783967"/>
              <a:gd name="connsiteY863" fmla="*/ 409356 h 485775"/>
              <a:gd name="connsiteX864" fmla="*/ 934881 w 3783967"/>
              <a:gd name="connsiteY864" fmla="*/ 408637 h 485775"/>
              <a:gd name="connsiteX865" fmla="*/ 931808 w 3783967"/>
              <a:gd name="connsiteY865" fmla="*/ 407914 h 485775"/>
              <a:gd name="connsiteX866" fmla="*/ 928738 w 3783967"/>
              <a:gd name="connsiteY866" fmla="*/ 407188 h 485775"/>
              <a:gd name="connsiteX867" fmla="*/ 925672 w 3783967"/>
              <a:gd name="connsiteY867" fmla="*/ 406459 h 485775"/>
              <a:gd name="connsiteX868" fmla="*/ 922608 w 3783967"/>
              <a:gd name="connsiteY868" fmla="*/ 405726 h 485775"/>
              <a:gd name="connsiteX869" fmla="*/ 919548 w 3783967"/>
              <a:gd name="connsiteY869" fmla="*/ 404989 h 485775"/>
              <a:gd name="connsiteX870" fmla="*/ 916490 w 3783967"/>
              <a:gd name="connsiteY870" fmla="*/ 404249 h 485775"/>
              <a:gd name="connsiteX871" fmla="*/ 913436 w 3783967"/>
              <a:gd name="connsiteY871" fmla="*/ 403505 h 485775"/>
              <a:gd name="connsiteX872" fmla="*/ 910384 w 3783967"/>
              <a:gd name="connsiteY872" fmla="*/ 402758 h 485775"/>
              <a:gd name="connsiteX873" fmla="*/ 907335 w 3783967"/>
              <a:gd name="connsiteY873" fmla="*/ 402008 h 485775"/>
              <a:gd name="connsiteX874" fmla="*/ 904290 w 3783967"/>
              <a:gd name="connsiteY874" fmla="*/ 401254 h 485775"/>
              <a:gd name="connsiteX875" fmla="*/ 901246 w 3783967"/>
              <a:gd name="connsiteY875" fmla="*/ 400496 h 485775"/>
              <a:gd name="connsiteX876" fmla="*/ 898207 w 3783967"/>
              <a:gd name="connsiteY876" fmla="*/ 399736 h 485775"/>
              <a:gd name="connsiteX877" fmla="*/ 895170 w 3783967"/>
              <a:gd name="connsiteY877" fmla="*/ 398971 h 485775"/>
              <a:gd name="connsiteX878" fmla="*/ 892136 w 3783967"/>
              <a:gd name="connsiteY878" fmla="*/ 398203 h 485775"/>
              <a:gd name="connsiteX879" fmla="*/ 889106 w 3783967"/>
              <a:gd name="connsiteY879" fmla="*/ 397432 h 485775"/>
              <a:gd name="connsiteX880" fmla="*/ 886078 w 3783967"/>
              <a:gd name="connsiteY880" fmla="*/ 396658 h 485775"/>
              <a:gd name="connsiteX881" fmla="*/ 883052 w 3783967"/>
              <a:gd name="connsiteY881" fmla="*/ 395880 h 485775"/>
              <a:gd name="connsiteX882" fmla="*/ 880030 w 3783967"/>
              <a:gd name="connsiteY882" fmla="*/ 395099 h 485775"/>
              <a:gd name="connsiteX883" fmla="*/ 877011 w 3783967"/>
              <a:gd name="connsiteY883" fmla="*/ 394314 h 485775"/>
              <a:gd name="connsiteX884" fmla="*/ 873994 w 3783967"/>
              <a:gd name="connsiteY884" fmla="*/ 393526 h 485775"/>
              <a:gd name="connsiteX885" fmla="*/ 870981 w 3783967"/>
              <a:gd name="connsiteY885" fmla="*/ 392734 h 485775"/>
              <a:gd name="connsiteX886" fmla="*/ 867970 w 3783967"/>
              <a:gd name="connsiteY886" fmla="*/ 391940 h 485775"/>
              <a:gd name="connsiteX887" fmla="*/ 864962 w 3783967"/>
              <a:gd name="connsiteY887" fmla="*/ 391142 h 485775"/>
              <a:gd name="connsiteX888" fmla="*/ 861958 w 3783967"/>
              <a:gd name="connsiteY888" fmla="*/ 390340 h 485775"/>
              <a:gd name="connsiteX889" fmla="*/ 858956 w 3783967"/>
              <a:gd name="connsiteY889" fmla="*/ 389535 h 485775"/>
              <a:gd name="connsiteX890" fmla="*/ 855956 w 3783967"/>
              <a:gd name="connsiteY890" fmla="*/ 388727 h 485775"/>
              <a:gd name="connsiteX891" fmla="*/ 852960 w 3783967"/>
              <a:gd name="connsiteY891" fmla="*/ 387916 h 485775"/>
              <a:gd name="connsiteX892" fmla="*/ 849966 w 3783967"/>
              <a:gd name="connsiteY892" fmla="*/ 387101 h 485775"/>
              <a:gd name="connsiteX893" fmla="*/ 846975 w 3783967"/>
              <a:gd name="connsiteY893" fmla="*/ 386284 h 485775"/>
              <a:gd name="connsiteX894" fmla="*/ 843987 w 3783967"/>
              <a:gd name="connsiteY894" fmla="*/ 385462 h 485775"/>
              <a:gd name="connsiteX895" fmla="*/ 841002 w 3783967"/>
              <a:gd name="connsiteY895" fmla="*/ 384638 h 485775"/>
              <a:gd name="connsiteX896" fmla="*/ 838020 w 3783967"/>
              <a:gd name="connsiteY896" fmla="*/ 383811 h 485775"/>
              <a:gd name="connsiteX897" fmla="*/ 835040 w 3783967"/>
              <a:gd name="connsiteY897" fmla="*/ 382980 h 485775"/>
              <a:gd name="connsiteX898" fmla="*/ 832063 w 3783967"/>
              <a:gd name="connsiteY898" fmla="*/ 382146 h 485775"/>
              <a:gd name="connsiteX899" fmla="*/ 829088 w 3783967"/>
              <a:gd name="connsiteY899" fmla="*/ 381308 h 485775"/>
              <a:gd name="connsiteX900" fmla="*/ 826117 w 3783967"/>
              <a:gd name="connsiteY900" fmla="*/ 380468 h 485775"/>
              <a:gd name="connsiteX901" fmla="*/ 823149 w 3783967"/>
              <a:gd name="connsiteY901" fmla="*/ 379624 h 485775"/>
              <a:gd name="connsiteX902" fmla="*/ 820183 w 3783967"/>
              <a:gd name="connsiteY902" fmla="*/ 378778 h 485775"/>
              <a:gd name="connsiteX903" fmla="*/ 817219 w 3783967"/>
              <a:gd name="connsiteY903" fmla="*/ 377927 h 485775"/>
              <a:gd name="connsiteX904" fmla="*/ 814259 w 3783967"/>
              <a:gd name="connsiteY904" fmla="*/ 377074 h 485775"/>
              <a:gd name="connsiteX905" fmla="*/ 811301 w 3783967"/>
              <a:gd name="connsiteY905" fmla="*/ 376218 h 485775"/>
              <a:gd name="connsiteX906" fmla="*/ 808346 w 3783967"/>
              <a:gd name="connsiteY906" fmla="*/ 375358 h 485775"/>
              <a:gd name="connsiteX907" fmla="*/ 805393 w 3783967"/>
              <a:gd name="connsiteY907" fmla="*/ 374496 h 485775"/>
              <a:gd name="connsiteX908" fmla="*/ 802444 w 3783967"/>
              <a:gd name="connsiteY908" fmla="*/ 373630 h 485775"/>
              <a:gd name="connsiteX909" fmla="*/ 799496 w 3783967"/>
              <a:gd name="connsiteY909" fmla="*/ 372761 h 485775"/>
              <a:gd name="connsiteX910" fmla="*/ 796552 w 3783967"/>
              <a:gd name="connsiteY910" fmla="*/ 371890 h 485775"/>
              <a:gd name="connsiteX911" fmla="*/ 793610 w 3783967"/>
              <a:gd name="connsiteY911" fmla="*/ 371014 h 485775"/>
              <a:gd name="connsiteX912" fmla="*/ 790671 w 3783967"/>
              <a:gd name="connsiteY912" fmla="*/ 370137 h 485775"/>
              <a:gd name="connsiteX913" fmla="*/ 787735 w 3783967"/>
              <a:gd name="connsiteY913" fmla="*/ 369255 h 485775"/>
              <a:gd name="connsiteX914" fmla="*/ 784800 w 3783967"/>
              <a:gd name="connsiteY914" fmla="*/ 368371 h 485775"/>
              <a:gd name="connsiteX915" fmla="*/ 781869 w 3783967"/>
              <a:gd name="connsiteY915" fmla="*/ 367484 h 485775"/>
              <a:gd name="connsiteX916" fmla="*/ 778941 w 3783967"/>
              <a:gd name="connsiteY916" fmla="*/ 366594 h 485775"/>
              <a:gd name="connsiteX917" fmla="*/ 776015 w 3783967"/>
              <a:gd name="connsiteY917" fmla="*/ 365700 h 485775"/>
              <a:gd name="connsiteX918" fmla="*/ 773091 w 3783967"/>
              <a:gd name="connsiteY918" fmla="*/ 364804 h 485775"/>
              <a:gd name="connsiteX919" fmla="*/ 770170 w 3783967"/>
              <a:gd name="connsiteY919" fmla="*/ 363905 h 485775"/>
              <a:gd name="connsiteX920" fmla="*/ 767252 w 3783967"/>
              <a:gd name="connsiteY920" fmla="*/ 363003 h 485775"/>
              <a:gd name="connsiteX921" fmla="*/ 764336 w 3783967"/>
              <a:gd name="connsiteY921" fmla="*/ 362097 h 485775"/>
              <a:gd name="connsiteX922" fmla="*/ 761422 w 3783967"/>
              <a:gd name="connsiteY922" fmla="*/ 361189 h 485775"/>
              <a:gd name="connsiteX923" fmla="*/ 758512 w 3783967"/>
              <a:gd name="connsiteY923" fmla="*/ 360278 h 485775"/>
              <a:gd name="connsiteX924" fmla="*/ 755604 w 3783967"/>
              <a:gd name="connsiteY924" fmla="*/ 359364 h 485775"/>
              <a:gd name="connsiteX925" fmla="*/ 752698 w 3783967"/>
              <a:gd name="connsiteY925" fmla="*/ 358447 h 485775"/>
              <a:gd name="connsiteX926" fmla="*/ 749795 w 3783967"/>
              <a:gd name="connsiteY926" fmla="*/ 357527 h 485775"/>
              <a:gd name="connsiteX927" fmla="*/ 746894 w 3783967"/>
              <a:gd name="connsiteY927" fmla="*/ 356604 h 485775"/>
              <a:gd name="connsiteX928" fmla="*/ 743996 w 3783967"/>
              <a:gd name="connsiteY928" fmla="*/ 355678 h 485775"/>
              <a:gd name="connsiteX929" fmla="*/ 741101 w 3783967"/>
              <a:gd name="connsiteY929" fmla="*/ 354749 h 485775"/>
              <a:gd name="connsiteX930" fmla="*/ 738207 w 3783967"/>
              <a:gd name="connsiteY930" fmla="*/ 353817 h 485775"/>
              <a:gd name="connsiteX931" fmla="*/ 735316 w 3783967"/>
              <a:gd name="connsiteY931" fmla="*/ 352883 h 485775"/>
              <a:gd name="connsiteX932" fmla="*/ 732428 w 3783967"/>
              <a:gd name="connsiteY932" fmla="*/ 351945 h 485775"/>
              <a:gd name="connsiteX933" fmla="*/ 729543 w 3783967"/>
              <a:gd name="connsiteY933" fmla="*/ 351005 h 485775"/>
              <a:gd name="connsiteX934" fmla="*/ 726660 w 3783967"/>
              <a:gd name="connsiteY934" fmla="*/ 350062 h 485775"/>
              <a:gd name="connsiteX935" fmla="*/ 723779 w 3783967"/>
              <a:gd name="connsiteY935" fmla="*/ 349116 h 485775"/>
              <a:gd name="connsiteX936" fmla="*/ 720900 w 3783967"/>
              <a:gd name="connsiteY936" fmla="*/ 348167 h 485775"/>
              <a:gd name="connsiteX937" fmla="*/ 718024 w 3783967"/>
              <a:gd name="connsiteY937" fmla="*/ 347216 h 485775"/>
              <a:gd name="connsiteX938" fmla="*/ 715150 w 3783967"/>
              <a:gd name="connsiteY938" fmla="*/ 346261 h 485775"/>
              <a:gd name="connsiteX939" fmla="*/ 712280 w 3783967"/>
              <a:gd name="connsiteY939" fmla="*/ 345304 h 485775"/>
              <a:gd name="connsiteX940" fmla="*/ 709410 w 3783967"/>
              <a:gd name="connsiteY940" fmla="*/ 344344 h 485775"/>
              <a:gd name="connsiteX941" fmla="*/ 706544 w 3783967"/>
              <a:gd name="connsiteY941" fmla="*/ 343381 h 485775"/>
              <a:gd name="connsiteX942" fmla="*/ 703680 w 3783967"/>
              <a:gd name="connsiteY942" fmla="*/ 342415 h 485775"/>
              <a:gd name="connsiteX943" fmla="*/ 700818 w 3783967"/>
              <a:gd name="connsiteY943" fmla="*/ 341447 h 485775"/>
              <a:gd name="connsiteX944" fmla="*/ 697959 w 3783967"/>
              <a:gd name="connsiteY944" fmla="*/ 340476 h 485775"/>
              <a:gd name="connsiteX945" fmla="*/ 695102 w 3783967"/>
              <a:gd name="connsiteY945" fmla="*/ 339502 h 485775"/>
              <a:gd name="connsiteX946" fmla="*/ 692248 w 3783967"/>
              <a:gd name="connsiteY946" fmla="*/ 338525 h 485775"/>
              <a:gd name="connsiteX947" fmla="*/ 689395 w 3783967"/>
              <a:gd name="connsiteY947" fmla="*/ 337546 h 485775"/>
              <a:gd name="connsiteX948" fmla="*/ 686545 w 3783967"/>
              <a:gd name="connsiteY948" fmla="*/ 336564 h 485775"/>
              <a:gd name="connsiteX949" fmla="*/ 683698 w 3783967"/>
              <a:gd name="connsiteY949" fmla="*/ 335579 h 485775"/>
              <a:gd name="connsiteX950" fmla="*/ 680852 w 3783967"/>
              <a:gd name="connsiteY950" fmla="*/ 334592 h 485775"/>
              <a:gd name="connsiteX951" fmla="*/ 678009 w 3783967"/>
              <a:gd name="connsiteY951" fmla="*/ 333602 h 485775"/>
              <a:gd name="connsiteX952" fmla="*/ 675168 w 3783967"/>
              <a:gd name="connsiteY952" fmla="*/ 332609 h 485775"/>
              <a:gd name="connsiteX953" fmla="*/ 672330 w 3783967"/>
              <a:gd name="connsiteY953" fmla="*/ 331614 h 485775"/>
              <a:gd name="connsiteX954" fmla="*/ 669494 w 3783967"/>
              <a:gd name="connsiteY954" fmla="*/ 330616 h 485775"/>
              <a:gd name="connsiteX955" fmla="*/ 666660 w 3783967"/>
              <a:gd name="connsiteY955" fmla="*/ 329615 h 485775"/>
              <a:gd name="connsiteX956" fmla="*/ 663828 w 3783967"/>
              <a:gd name="connsiteY956" fmla="*/ 328612 h 485775"/>
              <a:gd name="connsiteX957" fmla="*/ 660999 w 3783967"/>
              <a:gd name="connsiteY957" fmla="*/ 327606 h 485775"/>
              <a:gd name="connsiteX958" fmla="*/ 658172 w 3783967"/>
              <a:gd name="connsiteY958" fmla="*/ 326598 h 485775"/>
              <a:gd name="connsiteX959" fmla="*/ 655347 w 3783967"/>
              <a:gd name="connsiteY959" fmla="*/ 325587 h 485775"/>
              <a:gd name="connsiteX960" fmla="*/ 652524 w 3783967"/>
              <a:gd name="connsiteY960" fmla="*/ 324573 h 485775"/>
              <a:gd name="connsiteX961" fmla="*/ 649703 w 3783967"/>
              <a:gd name="connsiteY961" fmla="*/ 323556 h 485775"/>
              <a:gd name="connsiteX962" fmla="*/ 646885 w 3783967"/>
              <a:gd name="connsiteY962" fmla="*/ 322538 h 485775"/>
              <a:gd name="connsiteX963" fmla="*/ 644069 w 3783967"/>
              <a:gd name="connsiteY963" fmla="*/ 321516 h 485775"/>
              <a:gd name="connsiteX964" fmla="*/ 641255 w 3783967"/>
              <a:gd name="connsiteY964" fmla="*/ 320492 h 485775"/>
              <a:gd name="connsiteX965" fmla="*/ 638443 w 3783967"/>
              <a:gd name="connsiteY965" fmla="*/ 319466 h 485775"/>
              <a:gd name="connsiteX966" fmla="*/ 635633 w 3783967"/>
              <a:gd name="connsiteY966" fmla="*/ 318437 h 485775"/>
              <a:gd name="connsiteX967" fmla="*/ 632826 w 3783967"/>
              <a:gd name="connsiteY967" fmla="*/ 317406 h 485775"/>
              <a:gd name="connsiteX968" fmla="*/ 630021 w 3783967"/>
              <a:gd name="connsiteY968" fmla="*/ 316372 h 485775"/>
              <a:gd name="connsiteX969" fmla="*/ 627217 w 3783967"/>
              <a:gd name="connsiteY969" fmla="*/ 315335 h 485775"/>
              <a:gd name="connsiteX970" fmla="*/ 624416 w 3783967"/>
              <a:gd name="connsiteY970" fmla="*/ 314296 h 485775"/>
              <a:gd name="connsiteX971" fmla="*/ 621617 w 3783967"/>
              <a:gd name="connsiteY971" fmla="*/ 313254 h 485775"/>
              <a:gd name="connsiteX972" fmla="*/ 618820 w 3783967"/>
              <a:gd name="connsiteY972" fmla="*/ 312211 h 485775"/>
              <a:gd name="connsiteX973" fmla="*/ 616026 w 3783967"/>
              <a:gd name="connsiteY973" fmla="*/ 311164 h 485775"/>
              <a:gd name="connsiteX974" fmla="*/ 613233 w 3783967"/>
              <a:gd name="connsiteY974" fmla="*/ 310115 h 485775"/>
              <a:gd name="connsiteX975" fmla="*/ 610442 w 3783967"/>
              <a:gd name="connsiteY975" fmla="*/ 309064 h 485775"/>
              <a:gd name="connsiteX976" fmla="*/ 607654 w 3783967"/>
              <a:gd name="connsiteY976" fmla="*/ 308011 h 485775"/>
              <a:gd name="connsiteX977" fmla="*/ 604868 w 3783967"/>
              <a:gd name="connsiteY977" fmla="*/ 306954 h 485775"/>
              <a:gd name="connsiteX978" fmla="*/ 602084 w 3783967"/>
              <a:gd name="connsiteY978" fmla="*/ 305896 h 485775"/>
              <a:gd name="connsiteX979" fmla="*/ 599301 w 3783967"/>
              <a:gd name="connsiteY979" fmla="*/ 304835 h 485775"/>
              <a:gd name="connsiteX980" fmla="*/ 596521 w 3783967"/>
              <a:gd name="connsiteY980" fmla="*/ 303772 h 485775"/>
              <a:gd name="connsiteX981" fmla="*/ 593743 w 3783967"/>
              <a:gd name="connsiteY981" fmla="*/ 302706 h 485775"/>
              <a:gd name="connsiteX982" fmla="*/ 590967 w 3783967"/>
              <a:gd name="connsiteY982" fmla="*/ 301638 h 485775"/>
              <a:gd name="connsiteX983" fmla="*/ 588192 w 3783967"/>
              <a:gd name="connsiteY983" fmla="*/ 300568 h 485775"/>
              <a:gd name="connsiteX984" fmla="*/ 585420 w 3783967"/>
              <a:gd name="connsiteY984" fmla="*/ 299496 h 485775"/>
              <a:gd name="connsiteX985" fmla="*/ 582650 w 3783967"/>
              <a:gd name="connsiteY985" fmla="*/ 298420 h 485775"/>
              <a:gd name="connsiteX986" fmla="*/ 579882 w 3783967"/>
              <a:gd name="connsiteY986" fmla="*/ 297343 h 485775"/>
              <a:gd name="connsiteX987" fmla="*/ 577116 w 3783967"/>
              <a:gd name="connsiteY987" fmla="*/ 296264 h 485775"/>
              <a:gd name="connsiteX988" fmla="*/ 574352 w 3783967"/>
              <a:gd name="connsiteY988" fmla="*/ 295181 h 485775"/>
              <a:gd name="connsiteX989" fmla="*/ 571590 w 3783967"/>
              <a:gd name="connsiteY989" fmla="*/ 294097 h 485775"/>
              <a:gd name="connsiteX990" fmla="*/ 568830 w 3783967"/>
              <a:gd name="connsiteY990" fmla="*/ 293011 h 485775"/>
              <a:gd name="connsiteX991" fmla="*/ 566071 w 3783967"/>
              <a:gd name="connsiteY991" fmla="*/ 291922 h 485775"/>
              <a:gd name="connsiteX992" fmla="*/ 563315 w 3783967"/>
              <a:gd name="connsiteY992" fmla="*/ 290831 h 485775"/>
              <a:gd name="connsiteX993" fmla="*/ 560560 w 3783967"/>
              <a:gd name="connsiteY993" fmla="*/ 289738 h 485775"/>
              <a:gd name="connsiteX994" fmla="*/ 557808 w 3783967"/>
              <a:gd name="connsiteY994" fmla="*/ 288642 h 485775"/>
              <a:gd name="connsiteX995" fmla="*/ 555057 w 3783967"/>
              <a:gd name="connsiteY995" fmla="*/ 287544 h 485775"/>
              <a:gd name="connsiteX996" fmla="*/ 552308 w 3783967"/>
              <a:gd name="connsiteY996" fmla="*/ 286444 h 485775"/>
              <a:gd name="connsiteX997" fmla="*/ 549562 w 3783967"/>
              <a:gd name="connsiteY997" fmla="*/ 285343 h 485775"/>
              <a:gd name="connsiteX998" fmla="*/ 546817 w 3783967"/>
              <a:gd name="connsiteY998" fmla="*/ 284238 h 485775"/>
              <a:gd name="connsiteX999" fmla="*/ 544074 w 3783967"/>
              <a:gd name="connsiteY999" fmla="*/ 283131 h 485775"/>
              <a:gd name="connsiteX1000" fmla="*/ 541332 w 3783967"/>
              <a:gd name="connsiteY1000" fmla="*/ 282023 h 485775"/>
              <a:gd name="connsiteX1001" fmla="*/ 538593 w 3783967"/>
              <a:gd name="connsiteY1001" fmla="*/ 280912 h 485775"/>
              <a:gd name="connsiteX1002" fmla="*/ 535856 w 3783967"/>
              <a:gd name="connsiteY1002" fmla="*/ 279799 h 485775"/>
              <a:gd name="connsiteX1003" fmla="*/ 533120 w 3783967"/>
              <a:gd name="connsiteY1003" fmla="*/ 278684 h 485775"/>
              <a:gd name="connsiteX1004" fmla="*/ 530386 w 3783967"/>
              <a:gd name="connsiteY1004" fmla="*/ 277566 h 485775"/>
              <a:gd name="connsiteX1005" fmla="*/ 527654 w 3783967"/>
              <a:gd name="connsiteY1005" fmla="*/ 276447 h 485775"/>
              <a:gd name="connsiteX1006" fmla="*/ 524924 w 3783967"/>
              <a:gd name="connsiteY1006" fmla="*/ 275325 h 485775"/>
              <a:gd name="connsiteX1007" fmla="*/ 522196 w 3783967"/>
              <a:gd name="connsiteY1007" fmla="*/ 274202 h 485775"/>
              <a:gd name="connsiteX1008" fmla="*/ 519469 w 3783967"/>
              <a:gd name="connsiteY1008" fmla="*/ 273076 h 485775"/>
              <a:gd name="connsiteX1009" fmla="*/ 516744 w 3783967"/>
              <a:gd name="connsiteY1009" fmla="*/ 271948 h 485775"/>
              <a:gd name="connsiteX1010" fmla="*/ 514021 w 3783967"/>
              <a:gd name="connsiteY1010" fmla="*/ 270818 h 485775"/>
              <a:gd name="connsiteX1011" fmla="*/ 511300 w 3783967"/>
              <a:gd name="connsiteY1011" fmla="*/ 269686 h 485775"/>
              <a:gd name="connsiteX1012" fmla="*/ 508580 w 3783967"/>
              <a:gd name="connsiteY1012" fmla="*/ 268552 h 485775"/>
              <a:gd name="connsiteX1013" fmla="*/ 505863 w 3783967"/>
              <a:gd name="connsiteY1013" fmla="*/ 267416 h 485775"/>
              <a:gd name="connsiteX1014" fmla="*/ 503147 w 3783967"/>
              <a:gd name="connsiteY1014" fmla="*/ 266278 h 485775"/>
              <a:gd name="connsiteX1015" fmla="*/ 500433 w 3783967"/>
              <a:gd name="connsiteY1015" fmla="*/ 265138 h 485775"/>
              <a:gd name="connsiteX1016" fmla="*/ 497720 w 3783967"/>
              <a:gd name="connsiteY1016" fmla="*/ 263995 h 485775"/>
              <a:gd name="connsiteX1017" fmla="*/ 495009 w 3783967"/>
              <a:gd name="connsiteY1017" fmla="*/ 262851 h 485775"/>
              <a:gd name="connsiteX1018" fmla="*/ 492300 w 3783967"/>
              <a:gd name="connsiteY1018" fmla="*/ 261705 h 485775"/>
              <a:gd name="connsiteX1019" fmla="*/ 489593 w 3783967"/>
              <a:gd name="connsiteY1019" fmla="*/ 260557 h 485775"/>
              <a:gd name="connsiteX1020" fmla="*/ 486887 w 3783967"/>
              <a:gd name="connsiteY1020" fmla="*/ 259407 h 485775"/>
              <a:gd name="connsiteX1021" fmla="*/ 484184 w 3783967"/>
              <a:gd name="connsiteY1021" fmla="*/ 258255 h 485775"/>
              <a:gd name="connsiteX1022" fmla="*/ 481481 w 3783967"/>
              <a:gd name="connsiteY1022" fmla="*/ 257101 h 485775"/>
              <a:gd name="connsiteX1023" fmla="*/ 478780 w 3783967"/>
              <a:gd name="connsiteY1023" fmla="*/ 255945 h 485775"/>
              <a:gd name="connsiteX1024" fmla="*/ 476082 w 3783967"/>
              <a:gd name="connsiteY1024" fmla="*/ 254787 h 485775"/>
              <a:gd name="connsiteX1025" fmla="*/ 473384 w 3783967"/>
              <a:gd name="connsiteY1025" fmla="*/ 253627 h 485775"/>
              <a:gd name="connsiteX1026" fmla="*/ 470688 w 3783967"/>
              <a:gd name="connsiteY1026" fmla="*/ 252465 h 485775"/>
              <a:gd name="connsiteX1027" fmla="*/ 467994 w 3783967"/>
              <a:gd name="connsiteY1027" fmla="*/ 251302 h 485775"/>
              <a:gd name="connsiteX1028" fmla="*/ 465302 w 3783967"/>
              <a:gd name="connsiteY1028" fmla="*/ 250136 h 485775"/>
              <a:gd name="connsiteX1029" fmla="*/ 462611 w 3783967"/>
              <a:gd name="connsiteY1029" fmla="*/ 248969 h 485775"/>
              <a:gd name="connsiteX1030" fmla="*/ 459922 w 3783967"/>
              <a:gd name="connsiteY1030" fmla="*/ 247799 h 485775"/>
              <a:gd name="connsiteX1031" fmla="*/ 457234 w 3783967"/>
              <a:gd name="connsiteY1031" fmla="*/ 246629 h 485775"/>
              <a:gd name="connsiteX1032" fmla="*/ 454548 w 3783967"/>
              <a:gd name="connsiteY1032" fmla="*/ 245455 h 485775"/>
              <a:gd name="connsiteX1033" fmla="*/ 451864 w 3783967"/>
              <a:gd name="connsiteY1033" fmla="*/ 244281 h 485775"/>
              <a:gd name="connsiteX1034" fmla="*/ 449181 w 3783967"/>
              <a:gd name="connsiteY1034" fmla="*/ 243104 h 485775"/>
              <a:gd name="connsiteX1035" fmla="*/ 446500 w 3783967"/>
              <a:gd name="connsiteY1035" fmla="*/ 241925 h 485775"/>
              <a:gd name="connsiteX1036" fmla="*/ 443820 w 3783967"/>
              <a:gd name="connsiteY1036" fmla="*/ 240745 h 485775"/>
              <a:gd name="connsiteX1037" fmla="*/ 441142 w 3783967"/>
              <a:gd name="connsiteY1037" fmla="*/ 239563 h 485775"/>
              <a:gd name="connsiteX1038" fmla="*/ 438465 w 3783967"/>
              <a:gd name="connsiteY1038" fmla="*/ 238380 h 485775"/>
              <a:gd name="connsiteX1039" fmla="*/ 435790 w 3783967"/>
              <a:gd name="connsiteY1039" fmla="*/ 237194 h 485775"/>
              <a:gd name="connsiteX1040" fmla="*/ 433116 w 3783967"/>
              <a:gd name="connsiteY1040" fmla="*/ 236006 h 485775"/>
              <a:gd name="connsiteX1041" fmla="*/ 430444 w 3783967"/>
              <a:gd name="connsiteY1041" fmla="*/ 234817 h 485775"/>
              <a:gd name="connsiteX1042" fmla="*/ 427773 w 3783967"/>
              <a:gd name="connsiteY1042" fmla="*/ 233626 h 485775"/>
              <a:gd name="connsiteX1043" fmla="*/ 425104 w 3783967"/>
              <a:gd name="connsiteY1043" fmla="*/ 232434 h 485775"/>
              <a:gd name="connsiteX1044" fmla="*/ 422436 w 3783967"/>
              <a:gd name="connsiteY1044" fmla="*/ 231239 h 485775"/>
              <a:gd name="connsiteX1045" fmla="*/ 419770 w 3783967"/>
              <a:gd name="connsiteY1045" fmla="*/ 230043 h 485775"/>
              <a:gd name="connsiteX1046" fmla="*/ 417106 w 3783967"/>
              <a:gd name="connsiteY1046" fmla="*/ 228845 h 485775"/>
              <a:gd name="connsiteX1047" fmla="*/ 414442 w 3783967"/>
              <a:gd name="connsiteY1047" fmla="*/ 227646 h 485775"/>
              <a:gd name="connsiteX1048" fmla="*/ 411780 w 3783967"/>
              <a:gd name="connsiteY1048" fmla="*/ 226445 h 485775"/>
              <a:gd name="connsiteX1049" fmla="*/ 409120 w 3783967"/>
              <a:gd name="connsiteY1049" fmla="*/ 225242 h 485775"/>
              <a:gd name="connsiteX1050" fmla="*/ 406461 w 3783967"/>
              <a:gd name="connsiteY1050" fmla="*/ 224037 h 485775"/>
              <a:gd name="connsiteX1051" fmla="*/ 403804 w 3783967"/>
              <a:gd name="connsiteY1051" fmla="*/ 222831 h 485775"/>
              <a:gd name="connsiteX1052" fmla="*/ 401148 w 3783967"/>
              <a:gd name="connsiteY1052" fmla="*/ 221623 h 485775"/>
              <a:gd name="connsiteX1053" fmla="*/ 398493 w 3783967"/>
              <a:gd name="connsiteY1053" fmla="*/ 220414 h 485775"/>
              <a:gd name="connsiteX1054" fmla="*/ 395840 w 3783967"/>
              <a:gd name="connsiteY1054" fmla="*/ 219203 h 485775"/>
              <a:gd name="connsiteX1055" fmla="*/ 393188 w 3783967"/>
              <a:gd name="connsiteY1055" fmla="*/ 217990 h 485775"/>
              <a:gd name="connsiteX1056" fmla="*/ 390537 w 3783967"/>
              <a:gd name="connsiteY1056" fmla="*/ 216776 h 485775"/>
              <a:gd name="connsiteX1057" fmla="*/ 387888 w 3783967"/>
              <a:gd name="connsiteY1057" fmla="*/ 215560 h 485775"/>
              <a:gd name="connsiteX1058" fmla="*/ 385240 w 3783967"/>
              <a:gd name="connsiteY1058" fmla="*/ 214342 h 485775"/>
              <a:gd name="connsiteX1059" fmla="*/ 382594 w 3783967"/>
              <a:gd name="connsiteY1059" fmla="*/ 213123 h 485775"/>
              <a:gd name="connsiteX1060" fmla="*/ 379948 w 3783967"/>
              <a:gd name="connsiteY1060" fmla="*/ 211902 h 485775"/>
              <a:gd name="connsiteX1061" fmla="*/ 377304 w 3783967"/>
              <a:gd name="connsiteY1061" fmla="*/ 210680 h 485775"/>
              <a:gd name="connsiteX1062" fmla="*/ 374662 w 3783967"/>
              <a:gd name="connsiteY1062" fmla="*/ 209456 h 485775"/>
              <a:gd name="connsiteX1063" fmla="*/ 372021 w 3783967"/>
              <a:gd name="connsiteY1063" fmla="*/ 208231 h 485775"/>
              <a:gd name="connsiteX1064" fmla="*/ 369381 w 3783967"/>
              <a:gd name="connsiteY1064" fmla="*/ 207005 h 485775"/>
              <a:gd name="connsiteX1065" fmla="*/ 366742 w 3783967"/>
              <a:gd name="connsiteY1065" fmla="*/ 205776 h 485775"/>
              <a:gd name="connsiteX1066" fmla="*/ 364105 w 3783967"/>
              <a:gd name="connsiteY1066" fmla="*/ 204547 h 485775"/>
              <a:gd name="connsiteX1067" fmla="*/ 361469 w 3783967"/>
              <a:gd name="connsiteY1067" fmla="*/ 203315 h 485775"/>
              <a:gd name="connsiteX1068" fmla="*/ 358834 w 3783967"/>
              <a:gd name="connsiteY1068" fmla="*/ 202083 h 485775"/>
              <a:gd name="connsiteX1069" fmla="*/ 356201 w 3783967"/>
              <a:gd name="connsiteY1069" fmla="*/ 200848 h 485775"/>
              <a:gd name="connsiteX1070" fmla="*/ 353569 w 3783967"/>
              <a:gd name="connsiteY1070" fmla="*/ 199613 h 485775"/>
              <a:gd name="connsiteX1071" fmla="*/ 350938 w 3783967"/>
              <a:gd name="connsiteY1071" fmla="*/ 198375 h 485775"/>
              <a:gd name="connsiteX1072" fmla="*/ 348308 w 3783967"/>
              <a:gd name="connsiteY1072" fmla="*/ 197137 h 485775"/>
              <a:gd name="connsiteX1073" fmla="*/ 345680 w 3783967"/>
              <a:gd name="connsiteY1073" fmla="*/ 195897 h 485775"/>
              <a:gd name="connsiteX1074" fmla="*/ 343052 w 3783967"/>
              <a:gd name="connsiteY1074" fmla="*/ 194655 h 485775"/>
              <a:gd name="connsiteX1075" fmla="*/ 340426 w 3783967"/>
              <a:gd name="connsiteY1075" fmla="*/ 193413 h 485775"/>
              <a:gd name="connsiteX1076" fmla="*/ 337801 w 3783967"/>
              <a:gd name="connsiteY1076" fmla="*/ 192168 h 485775"/>
              <a:gd name="connsiteX1077" fmla="*/ 335178 w 3783967"/>
              <a:gd name="connsiteY1077" fmla="*/ 190923 h 485775"/>
              <a:gd name="connsiteX1078" fmla="*/ 332555 w 3783967"/>
              <a:gd name="connsiteY1078" fmla="*/ 189676 h 485775"/>
              <a:gd name="connsiteX1079" fmla="*/ 329934 w 3783967"/>
              <a:gd name="connsiteY1079" fmla="*/ 188427 h 485775"/>
              <a:gd name="connsiteX1080" fmla="*/ 327314 w 3783967"/>
              <a:gd name="connsiteY1080" fmla="*/ 187178 h 485775"/>
              <a:gd name="connsiteX1081" fmla="*/ 324695 w 3783967"/>
              <a:gd name="connsiteY1081" fmla="*/ 185927 h 485775"/>
              <a:gd name="connsiteX1082" fmla="*/ 322077 w 3783967"/>
              <a:gd name="connsiteY1082" fmla="*/ 184674 h 485775"/>
              <a:gd name="connsiteX1083" fmla="*/ 319460 w 3783967"/>
              <a:gd name="connsiteY1083" fmla="*/ 183420 h 485775"/>
              <a:gd name="connsiteX1084" fmla="*/ 316844 w 3783967"/>
              <a:gd name="connsiteY1084" fmla="*/ 182165 h 485775"/>
              <a:gd name="connsiteX1085" fmla="*/ 314230 w 3783967"/>
              <a:gd name="connsiteY1085" fmla="*/ 180909 h 485775"/>
              <a:gd name="connsiteX1086" fmla="*/ 311617 w 3783967"/>
              <a:gd name="connsiteY1086" fmla="*/ 179651 h 485775"/>
              <a:gd name="connsiteX1087" fmla="*/ 309004 w 3783967"/>
              <a:gd name="connsiteY1087" fmla="*/ 178392 h 485775"/>
              <a:gd name="connsiteX1088" fmla="*/ 306394 w 3783967"/>
              <a:gd name="connsiteY1088" fmla="*/ 177132 h 485775"/>
              <a:gd name="connsiteX1089" fmla="*/ 303783 w 3783967"/>
              <a:gd name="connsiteY1089" fmla="*/ 175871 h 485775"/>
              <a:gd name="connsiteX1090" fmla="*/ 301174 w 3783967"/>
              <a:gd name="connsiteY1090" fmla="*/ 174607 h 485775"/>
              <a:gd name="connsiteX1091" fmla="*/ 298566 w 3783967"/>
              <a:gd name="connsiteY1091" fmla="*/ 173344 h 485775"/>
              <a:gd name="connsiteX1092" fmla="*/ 295960 w 3783967"/>
              <a:gd name="connsiteY1092" fmla="*/ 172078 h 485775"/>
              <a:gd name="connsiteX1093" fmla="*/ 293354 w 3783967"/>
              <a:gd name="connsiteY1093" fmla="*/ 170812 h 485775"/>
              <a:gd name="connsiteX1094" fmla="*/ 290749 w 3783967"/>
              <a:gd name="connsiteY1094" fmla="*/ 169544 h 485775"/>
              <a:gd name="connsiteX1095" fmla="*/ 288146 w 3783967"/>
              <a:gd name="connsiteY1095" fmla="*/ 168275 h 485775"/>
              <a:gd name="connsiteX1096" fmla="*/ 285543 w 3783967"/>
              <a:gd name="connsiteY1096" fmla="*/ 167005 h 485775"/>
              <a:gd name="connsiteX1097" fmla="*/ 282941 w 3783967"/>
              <a:gd name="connsiteY1097" fmla="*/ 165734 h 485775"/>
              <a:gd name="connsiteX1098" fmla="*/ 280340 w 3783967"/>
              <a:gd name="connsiteY1098" fmla="*/ 164462 h 485775"/>
              <a:gd name="connsiteX1099" fmla="*/ 277740 w 3783967"/>
              <a:gd name="connsiteY1099" fmla="*/ 163188 h 485775"/>
              <a:gd name="connsiteX1100" fmla="*/ 275142 w 3783967"/>
              <a:gd name="connsiteY1100" fmla="*/ 161913 h 485775"/>
              <a:gd name="connsiteX1101" fmla="*/ 272544 w 3783967"/>
              <a:gd name="connsiteY1101" fmla="*/ 160637 h 485775"/>
              <a:gd name="connsiteX1102" fmla="*/ 269948 w 3783967"/>
              <a:gd name="connsiteY1102" fmla="*/ 159360 h 485775"/>
              <a:gd name="connsiteX1103" fmla="*/ 267352 w 3783967"/>
              <a:gd name="connsiteY1103" fmla="*/ 158082 h 485775"/>
              <a:gd name="connsiteX1104" fmla="*/ 264757 w 3783967"/>
              <a:gd name="connsiteY1104" fmla="*/ 156802 h 485775"/>
              <a:gd name="connsiteX1105" fmla="*/ 262164 w 3783967"/>
              <a:gd name="connsiteY1105" fmla="*/ 155522 h 485775"/>
              <a:gd name="connsiteX1106" fmla="*/ 259570 w 3783967"/>
              <a:gd name="connsiteY1106" fmla="*/ 154240 h 485775"/>
              <a:gd name="connsiteX1107" fmla="*/ 256979 w 3783967"/>
              <a:gd name="connsiteY1107" fmla="*/ 152958 h 485775"/>
              <a:gd name="connsiteX1108" fmla="*/ 254387 w 3783967"/>
              <a:gd name="connsiteY1108" fmla="*/ 151674 h 485775"/>
              <a:gd name="connsiteX1109" fmla="*/ 251798 w 3783967"/>
              <a:gd name="connsiteY1109" fmla="*/ 150390 h 485775"/>
              <a:gd name="connsiteX1110" fmla="*/ 249208 w 3783967"/>
              <a:gd name="connsiteY1110" fmla="*/ 149104 h 485775"/>
              <a:gd name="connsiteX1111" fmla="*/ 246620 w 3783967"/>
              <a:gd name="connsiteY1111" fmla="*/ 147817 h 485775"/>
              <a:gd name="connsiteX1112" fmla="*/ 244032 w 3783967"/>
              <a:gd name="connsiteY1112" fmla="*/ 146529 h 485775"/>
              <a:gd name="connsiteX1113" fmla="*/ 241446 w 3783967"/>
              <a:gd name="connsiteY1113" fmla="*/ 145240 h 485775"/>
              <a:gd name="connsiteX1114" fmla="*/ 238860 w 3783967"/>
              <a:gd name="connsiteY1114" fmla="*/ 143950 h 485775"/>
              <a:gd name="connsiteX1115" fmla="*/ 236275 w 3783967"/>
              <a:gd name="connsiteY1115" fmla="*/ 142659 h 485775"/>
              <a:gd name="connsiteX1116" fmla="*/ 233691 w 3783967"/>
              <a:gd name="connsiteY1116" fmla="*/ 141368 h 485775"/>
              <a:gd name="connsiteX1117" fmla="*/ 228526 w 3783967"/>
              <a:gd name="connsiteY1117" fmla="*/ 138781 h 485775"/>
              <a:gd name="connsiteX1118" fmla="*/ 223364 w 3783967"/>
              <a:gd name="connsiteY1118" fmla="*/ 136190 h 485775"/>
              <a:gd name="connsiteX1119" fmla="*/ 218205 w 3783967"/>
              <a:gd name="connsiteY1119" fmla="*/ 133596 h 485775"/>
              <a:gd name="connsiteX1120" fmla="*/ 213049 w 3783967"/>
              <a:gd name="connsiteY1120" fmla="*/ 130998 h 485775"/>
              <a:gd name="connsiteX1121" fmla="*/ 207896 w 3783967"/>
              <a:gd name="connsiteY1121" fmla="*/ 128397 h 485775"/>
              <a:gd name="connsiteX1122" fmla="*/ 202746 w 3783967"/>
              <a:gd name="connsiteY1122" fmla="*/ 125791 h 485775"/>
              <a:gd name="connsiteX1123" fmla="*/ 197600 w 3783967"/>
              <a:gd name="connsiteY1123" fmla="*/ 123183 h 485775"/>
              <a:gd name="connsiteX1124" fmla="*/ 192456 w 3783967"/>
              <a:gd name="connsiteY1124" fmla="*/ 120571 h 485775"/>
              <a:gd name="connsiteX1125" fmla="*/ 187315 w 3783967"/>
              <a:gd name="connsiteY1125" fmla="*/ 117956 h 485775"/>
              <a:gd name="connsiteX1126" fmla="*/ 182177 w 3783967"/>
              <a:gd name="connsiteY1126" fmla="*/ 115338 h 485775"/>
              <a:gd name="connsiteX1127" fmla="*/ 177041 w 3783967"/>
              <a:gd name="connsiteY1127" fmla="*/ 112716 h 485775"/>
              <a:gd name="connsiteX1128" fmla="*/ 171908 w 3783967"/>
              <a:gd name="connsiteY1128" fmla="*/ 110092 h 485775"/>
              <a:gd name="connsiteX1129" fmla="*/ 166777 w 3783967"/>
              <a:gd name="connsiteY1129" fmla="*/ 107465 h 485775"/>
              <a:gd name="connsiteX1130" fmla="*/ 161649 w 3783967"/>
              <a:gd name="connsiteY1130" fmla="*/ 104834 h 485775"/>
              <a:gd name="connsiteX1131" fmla="*/ 156524 w 3783967"/>
              <a:gd name="connsiteY1131" fmla="*/ 102201 h 485775"/>
              <a:gd name="connsiteX1132" fmla="*/ 151400 w 3783967"/>
              <a:gd name="connsiteY1132" fmla="*/ 99566 h 485775"/>
              <a:gd name="connsiteX1133" fmla="*/ 146279 w 3783967"/>
              <a:gd name="connsiteY1133" fmla="*/ 96927 h 485775"/>
              <a:gd name="connsiteX1134" fmla="*/ 141160 w 3783967"/>
              <a:gd name="connsiteY1134" fmla="*/ 94286 h 485775"/>
              <a:gd name="connsiteX1135" fmla="*/ 136043 w 3783967"/>
              <a:gd name="connsiteY1135" fmla="*/ 91643 h 485775"/>
              <a:gd name="connsiteX1136" fmla="*/ 130928 w 3783967"/>
              <a:gd name="connsiteY1136" fmla="*/ 88997 h 485775"/>
              <a:gd name="connsiteX1137" fmla="*/ 125816 w 3783967"/>
              <a:gd name="connsiteY1137" fmla="*/ 86349 h 485775"/>
              <a:gd name="connsiteX1138" fmla="*/ 120704 w 3783967"/>
              <a:gd name="connsiteY1138" fmla="*/ 83699 h 485775"/>
              <a:gd name="connsiteX1139" fmla="*/ 115596 w 3783967"/>
              <a:gd name="connsiteY1139" fmla="*/ 81047 h 485775"/>
              <a:gd name="connsiteX1140" fmla="*/ 110488 w 3783967"/>
              <a:gd name="connsiteY1140" fmla="*/ 78392 h 485775"/>
              <a:gd name="connsiteX1141" fmla="*/ 105382 w 3783967"/>
              <a:gd name="connsiteY1141" fmla="*/ 75736 h 485775"/>
              <a:gd name="connsiteX1142" fmla="*/ 100278 w 3783967"/>
              <a:gd name="connsiteY1142" fmla="*/ 73078 h 485775"/>
              <a:gd name="connsiteX1143" fmla="*/ 95176 w 3783967"/>
              <a:gd name="connsiteY1143" fmla="*/ 70418 h 485775"/>
              <a:gd name="connsiteX1144" fmla="*/ 90075 w 3783967"/>
              <a:gd name="connsiteY1144" fmla="*/ 67756 h 485775"/>
              <a:gd name="connsiteX1145" fmla="*/ 84975 w 3783967"/>
              <a:gd name="connsiteY1145" fmla="*/ 65093 h 485775"/>
              <a:gd name="connsiteX1146" fmla="*/ 79877 w 3783967"/>
              <a:gd name="connsiteY1146" fmla="*/ 62428 h 485775"/>
              <a:gd name="connsiteX1147" fmla="*/ 74780 w 3783967"/>
              <a:gd name="connsiteY1147" fmla="*/ 59761 h 485775"/>
              <a:gd name="connsiteX1148" fmla="*/ 69684 w 3783967"/>
              <a:gd name="connsiteY1148" fmla="*/ 57094 h 485775"/>
              <a:gd name="connsiteX1149" fmla="*/ 64589 w 3783967"/>
              <a:gd name="connsiteY1149" fmla="*/ 54425 h 485775"/>
              <a:gd name="connsiteX1150" fmla="*/ 59496 w 3783967"/>
              <a:gd name="connsiteY1150" fmla="*/ 51754 h 485775"/>
              <a:gd name="connsiteX1151" fmla="*/ 54403 w 3783967"/>
              <a:gd name="connsiteY1151" fmla="*/ 49083 h 485775"/>
              <a:gd name="connsiteX1152" fmla="*/ 49311 w 3783967"/>
              <a:gd name="connsiteY1152" fmla="*/ 46410 h 485775"/>
              <a:gd name="connsiteX1153" fmla="*/ 39130 w 3783967"/>
              <a:gd name="connsiteY1153" fmla="*/ 41062 h 485775"/>
              <a:gd name="connsiteX1154" fmla="*/ 28952 w 3783967"/>
              <a:gd name="connsiteY1154" fmla="*/ 35711 h 485775"/>
              <a:gd name="connsiteX1155" fmla="*/ 18776 w 3783967"/>
              <a:gd name="connsiteY1155" fmla="*/ 30358 h 485775"/>
              <a:gd name="connsiteX1156" fmla="*/ 14287 w 3783967"/>
              <a:gd name="connsiteY1156" fmla="*/ 27994 h 485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  <a:cxn ang="257">
                <a:pos x="connsiteX257" y="connsiteY257"/>
              </a:cxn>
              <a:cxn ang="258">
                <a:pos x="connsiteX258" y="connsiteY258"/>
              </a:cxn>
              <a:cxn ang="259">
                <a:pos x="connsiteX259" y="connsiteY259"/>
              </a:cxn>
              <a:cxn ang="260">
                <a:pos x="connsiteX260" y="connsiteY260"/>
              </a:cxn>
              <a:cxn ang="261">
                <a:pos x="connsiteX261" y="connsiteY261"/>
              </a:cxn>
              <a:cxn ang="262">
                <a:pos x="connsiteX262" y="connsiteY262"/>
              </a:cxn>
              <a:cxn ang="263">
                <a:pos x="connsiteX263" y="connsiteY263"/>
              </a:cxn>
              <a:cxn ang="264">
                <a:pos x="connsiteX264" y="connsiteY264"/>
              </a:cxn>
              <a:cxn ang="265">
                <a:pos x="connsiteX265" y="connsiteY265"/>
              </a:cxn>
              <a:cxn ang="266">
                <a:pos x="connsiteX266" y="connsiteY266"/>
              </a:cxn>
              <a:cxn ang="267">
                <a:pos x="connsiteX267" y="connsiteY267"/>
              </a:cxn>
              <a:cxn ang="268">
                <a:pos x="connsiteX268" y="connsiteY268"/>
              </a:cxn>
              <a:cxn ang="269">
                <a:pos x="connsiteX269" y="connsiteY269"/>
              </a:cxn>
              <a:cxn ang="270">
                <a:pos x="connsiteX270" y="connsiteY270"/>
              </a:cxn>
              <a:cxn ang="271">
                <a:pos x="connsiteX271" y="connsiteY271"/>
              </a:cxn>
              <a:cxn ang="272">
                <a:pos x="connsiteX272" y="connsiteY272"/>
              </a:cxn>
              <a:cxn ang="273">
                <a:pos x="connsiteX273" y="connsiteY273"/>
              </a:cxn>
              <a:cxn ang="274">
                <a:pos x="connsiteX274" y="connsiteY274"/>
              </a:cxn>
              <a:cxn ang="275">
                <a:pos x="connsiteX275" y="connsiteY275"/>
              </a:cxn>
              <a:cxn ang="276">
                <a:pos x="connsiteX276" y="connsiteY276"/>
              </a:cxn>
              <a:cxn ang="277">
                <a:pos x="connsiteX277" y="connsiteY277"/>
              </a:cxn>
              <a:cxn ang="278">
                <a:pos x="connsiteX278" y="connsiteY278"/>
              </a:cxn>
              <a:cxn ang="279">
                <a:pos x="connsiteX279" y="connsiteY279"/>
              </a:cxn>
              <a:cxn ang="280">
                <a:pos x="connsiteX280" y="connsiteY280"/>
              </a:cxn>
              <a:cxn ang="281">
                <a:pos x="connsiteX281" y="connsiteY281"/>
              </a:cxn>
              <a:cxn ang="282">
                <a:pos x="connsiteX282" y="connsiteY282"/>
              </a:cxn>
              <a:cxn ang="283">
                <a:pos x="connsiteX283" y="connsiteY283"/>
              </a:cxn>
              <a:cxn ang="284">
                <a:pos x="connsiteX284" y="connsiteY284"/>
              </a:cxn>
              <a:cxn ang="285">
                <a:pos x="connsiteX285" y="connsiteY285"/>
              </a:cxn>
              <a:cxn ang="286">
                <a:pos x="connsiteX286" y="connsiteY286"/>
              </a:cxn>
              <a:cxn ang="287">
                <a:pos x="connsiteX287" y="connsiteY287"/>
              </a:cxn>
              <a:cxn ang="288">
                <a:pos x="connsiteX288" y="connsiteY288"/>
              </a:cxn>
              <a:cxn ang="289">
                <a:pos x="connsiteX289" y="connsiteY289"/>
              </a:cxn>
              <a:cxn ang="290">
                <a:pos x="connsiteX290" y="connsiteY290"/>
              </a:cxn>
              <a:cxn ang="291">
                <a:pos x="connsiteX291" y="connsiteY291"/>
              </a:cxn>
              <a:cxn ang="292">
                <a:pos x="connsiteX292" y="connsiteY292"/>
              </a:cxn>
              <a:cxn ang="293">
                <a:pos x="connsiteX293" y="connsiteY293"/>
              </a:cxn>
              <a:cxn ang="294">
                <a:pos x="connsiteX294" y="connsiteY294"/>
              </a:cxn>
              <a:cxn ang="295">
                <a:pos x="connsiteX295" y="connsiteY295"/>
              </a:cxn>
              <a:cxn ang="296">
                <a:pos x="connsiteX296" y="connsiteY296"/>
              </a:cxn>
              <a:cxn ang="297">
                <a:pos x="connsiteX297" y="connsiteY297"/>
              </a:cxn>
              <a:cxn ang="298">
                <a:pos x="connsiteX298" y="connsiteY298"/>
              </a:cxn>
              <a:cxn ang="299">
                <a:pos x="connsiteX299" y="connsiteY299"/>
              </a:cxn>
              <a:cxn ang="300">
                <a:pos x="connsiteX300" y="connsiteY300"/>
              </a:cxn>
              <a:cxn ang="301">
                <a:pos x="connsiteX301" y="connsiteY301"/>
              </a:cxn>
              <a:cxn ang="302">
                <a:pos x="connsiteX302" y="connsiteY302"/>
              </a:cxn>
              <a:cxn ang="303">
                <a:pos x="connsiteX303" y="connsiteY303"/>
              </a:cxn>
              <a:cxn ang="304">
                <a:pos x="connsiteX304" y="connsiteY304"/>
              </a:cxn>
              <a:cxn ang="305">
                <a:pos x="connsiteX305" y="connsiteY305"/>
              </a:cxn>
              <a:cxn ang="306">
                <a:pos x="connsiteX306" y="connsiteY306"/>
              </a:cxn>
              <a:cxn ang="307">
                <a:pos x="connsiteX307" y="connsiteY307"/>
              </a:cxn>
              <a:cxn ang="308">
                <a:pos x="connsiteX308" y="connsiteY308"/>
              </a:cxn>
              <a:cxn ang="309">
                <a:pos x="connsiteX309" y="connsiteY309"/>
              </a:cxn>
              <a:cxn ang="310">
                <a:pos x="connsiteX310" y="connsiteY310"/>
              </a:cxn>
              <a:cxn ang="311">
                <a:pos x="connsiteX311" y="connsiteY311"/>
              </a:cxn>
              <a:cxn ang="312">
                <a:pos x="connsiteX312" y="connsiteY312"/>
              </a:cxn>
              <a:cxn ang="313">
                <a:pos x="connsiteX313" y="connsiteY313"/>
              </a:cxn>
              <a:cxn ang="314">
                <a:pos x="connsiteX314" y="connsiteY314"/>
              </a:cxn>
              <a:cxn ang="315">
                <a:pos x="connsiteX315" y="connsiteY315"/>
              </a:cxn>
              <a:cxn ang="316">
                <a:pos x="connsiteX316" y="connsiteY316"/>
              </a:cxn>
              <a:cxn ang="317">
                <a:pos x="connsiteX317" y="connsiteY317"/>
              </a:cxn>
              <a:cxn ang="318">
                <a:pos x="connsiteX318" y="connsiteY318"/>
              </a:cxn>
              <a:cxn ang="319">
                <a:pos x="connsiteX319" y="connsiteY319"/>
              </a:cxn>
              <a:cxn ang="320">
                <a:pos x="connsiteX320" y="connsiteY320"/>
              </a:cxn>
              <a:cxn ang="321">
                <a:pos x="connsiteX321" y="connsiteY321"/>
              </a:cxn>
              <a:cxn ang="322">
                <a:pos x="connsiteX322" y="connsiteY322"/>
              </a:cxn>
              <a:cxn ang="323">
                <a:pos x="connsiteX323" y="connsiteY323"/>
              </a:cxn>
              <a:cxn ang="324">
                <a:pos x="connsiteX324" y="connsiteY324"/>
              </a:cxn>
              <a:cxn ang="325">
                <a:pos x="connsiteX325" y="connsiteY325"/>
              </a:cxn>
              <a:cxn ang="326">
                <a:pos x="connsiteX326" y="connsiteY326"/>
              </a:cxn>
              <a:cxn ang="327">
                <a:pos x="connsiteX327" y="connsiteY327"/>
              </a:cxn>
              <a:cxn ang="328">
                <a:pos x="connsiteX328" y="connsiteY328"/>
              </a:cxn>
              <a:cxn ang="329">
                <a:pos x="connsiteX329" y="connsiteY329"/>
              </a:cxn>
              <a:cxn ang="330">
                <a:pos x="connsiteX330" y="connsiteY330"/>
              </a:cxn>
              <a:cxn ang="331">
                <a:pos x="connsiteX331" y="connsiteY331"/>
              </a:cxn>
              <a:cxn ang="332">
                <a:pos x="connsiteX332" y="connsiteY332"/>
              </a:cxn>
              <a:cxn ang="333">
                <a:pos x="connsiteX333" y="connsiteY333"/>
              </a:cxn>
              <a:cxn ang="334">
                <a:pos x="connsiteX334" y="connsiteY334"/>
              </a:cxn>
              <a:cxn ang="335">
                <a:pos x="connsiteX335" y="connsiteY335"/>
              </a:cxn>
              <a:cxn ang="336">
                <a:pos x="connsiteX336" y="connsiteY336"/>
              </a:cxn>
              <a:cxn ang="337">
                <a:pos x="connsiteX337" y="connsiteY337"/>
              </a:cxn>
              <a:cxn ang="338">
                <a:pos x="connsiteX338" y="connsiteY338"/>
              </a:cxn>
              <a:cxn ang="339">
                <a:pos x="connsiteX339" y="connsiteY339"/>
              </a:cxn>
              <a:cxn ang="340">
                <a:pos x="connsiteX340" y="connsiteY340"/>
              </a:cxn>
              <a:cxn ang="341">
                <a:pos x="connsiteX341" y="connsiteY341"/>
              </a:cxn>
              <a:cxn ang="342">
                <a:pos x="connsiteX342" y="connsiteY342"/>
              </a:cxn>
              <a:cxn ang="343">
                <a:pos x="connsiteX343" y="connsiteY343"/>
              </a:cxn>
              <a:cxn ang="344">
                <a:pos x="connsiteX344" y="connsiteY344"/>
              </a:cxn>
              <a:cxn ang="345">
                <a:pos x="connsiteX345" y="connsiteY345"/>
              </a:cxn>
              <a:cxn ang="346">
                <a:pos x="connsiteX346" y="connsiteY346"/>
              </a:cxn>
              <a:cxn ang="347">
                <a:pos x="connsiteX347" y="connsiteY347"/>
              </a:cxn>
              <a:cxn ang="348">
                <a:pos x="connsiteX348" y="connsiteY348"/>
              </a:cxn>
              <a:cxn ang="349">
                <a:pos x="connsiteX349" y="connsiteY349"/>
              </a:cxn>
              <a:cxn ang="350">
                <a:pos x="connsiteX350" y="connsiteY350"/>
              </a:cxn>
              <a:cxn ang="351">
                <a:pos x="connsiteX351" y="connsiteY351"/>
              </a:cxn>
              <a:cxn ang="352">
                <a:pos x="connsiteX352" y="connsiteY352"/>
              </a:cxn>
              <a:cxn ang="353">
                <a:pos x="connsiteX353" y="connsiteY353"/>
              </a:cxn>
              <a:cxn ang="354">
                <a:pos x="connsiteX354" y="connsiteY354"/>
              </a:cxn>
              <a:cxn ang="355">
                <a:pos x="connsiteX355" y="connsiteY355"/>
              </a:cxn>
              <a:cxn ang="356">
                <a:pos x="connsiteX356" y="connsiteY356"/>
              </a:cxn>
              <a:cxn ang="357">
                <a:pos x="connsiteX357" y="connsiteY357"/>
              </a:cxn>
              <a:cxn ang="358">
                <a:pos x="connsiteX358" y="connsiteY358"/>
              </a:cxn>
              <a:cxn ang="359">
                <a:pos x="connsiteX359" y="connsiteY359"/>
              </a:cxn>
              <a:cxn ang="360">
                <a:pos x="connsiteX360" y="connsiteY360"/>
              </a:cxn>
              <a:cxn ang="361">
                <a:pos x="connsiteX361" y="connsiteY361"/>
              </a:cxn>
              <a:cxn ang="362">
                <a:pos x="connsiteX362" y="connsiteY362"/>
              </a:cxn>
              <a:cxn ang="363">
                <a:pos x="connsiteX363" y="connsiteY363"/>
              </a:cxn>
              <a:cxn ang="364">
                <a:pos x="connsiteX364" y="connsiteY364"/>
              </a:cxn>
              <a:cxn ang="365">
                <a:pos x="connsiteX365" y="connsiteY365"/>
              </a:cxn>
              <a:cxn ang="366">
                <a:pos x="connsiteX366" y="connsiteY366"/>
              </a:cxn>
              <a:cxn ang="367">
                <a:pos x="connsiteX367" y="connsiteY367"/>
              </a:cxn>
              <a:cxn ang="368">
                <a:pos x="connsiteX368" y="connsiteY368"/>
              </a:cxn>
              <a:cxn ang="369">
                <a:pos x="connsiteX369" y="connsiteY369"/>
              </a:cxn>
              <a:cxn ang="370">
                <a:pos x="connsiteX370" y="connsiteY370"/>
              </a:cxn>
              <a:cxn ang="371">
                <a:pos x="connsiteX371" y="connsiteY371"/>
              </a:cxn>
              <a:cxn ang="372">
                <a:pos x="connsiteX372" y="connsiteY372"/>
              </a:cxn>
              <a:cxn ang="373">
                <a:pos x="connsiteX373" y="connsiteY373"/>
              </a:cxn>
              <a:cxn ang="374">
                <a:pos x="connsiteX374" y="connsiteY374"/>
              </a:cxn>
              <a:cxn ang="375">
                <a:pos x="connsiteX375" y="connsiteY375"/>
              </a:cxn>
              <a:cxn ang="376">
                <a:pos x="connsiteX376" y="connsiteY376"/>
              </a:cxn>
              <a:cxn ang="377">
                <a:pos x="connsiteX377" y="connsiteY377"/>
              </a:cxn>
              <a:cxn ang="378">
                <a:pos x="connsiteX378" y="connsiteY378"/>
              </a:cxn>
              <a:cxn ang="379">
                <a:pos x="connsiteX379" y="connsiteY379"/>
              </a:cxn>
              <a:cxn ang="380">
                <a:pos x="connsiteX380" y="connsiteY380"/>
              </a:cxn>
              <a:cxn ang="381">
                <a:pos x="connsiteX381" y="connsiteY381"/>
              </a:cxn>
              <a:cxn ang="382">
                <a:pos x="connsiteX382" y="connsiteY382"/>
              </a:cxn>
              <a:cxn ang="383">
                <a:pos x="connsiteX383" y="connsiteY383"/>
              </a:cxn>
              <a:cxn ang="384">
                <a:pos x="connsiteX384" y="connsiteY384"/>
              </a:cxn>
              <a:cxn ang="385">
                <a:pos x="connsiteX385" y="connsiteY385"/>
              </a:cxn>
              <a:cxn ang="386">
                <a:pos x="connsiteX386" y="connsiteY386"/>
              </a:cxn>
              <a:cxn ang="387">
                <a:pos x="connsiteX387" y="connsiteY387"/>
              </a:cxn>
              <a:cxn ang="388">
                <a:pos x="connsiteX388" y="connsiteY388"/>
              </a:cxn>
              <a:cxn ang="389">
                <a:pos x="connsiteX389" y="connsiteY389"/>
              </a:cxn>
              <a:cxn ang="390">
                <a:pos x="connsiteX390" y="connsiteY390"/>
              </a:cxn>
              <a:cxn ang="391">
                <a:pos x="connsiteX391" y="connsiteY391"/>
              </a:cxn>
              <a:cxn ang="392">
                <a:pos x="connsiteX392" y="connsiteY392"/>
              </a:cxn>
              <a:cxn ang="393">
                <a:pos x="connsiteX393" y="connsiteY393"/>
              </a:cxn>
              <a:cxn ang="394">
                <a:pos x="connsiteX394" y="connsiteY394"/>
              </a:cxn>
              <a:cxn ang="395">
                <a:pos x="connsiteX395" y="connsiteY395"/>
              </a:cxn>
              <a:cxn ang="396">
                <a:pos x="connsiteX396" y="connsiteY396"/>
              </a:cxn>
              <a:cxn ang="397">
                <a:pos x="connsiteX397" y="connsiteY397"/>
              </a:cxn>
              <a:cxn ang="398">
                <a:pos x="connsiteX398" y="connsiteY398"/>
              </a:cxn>
              <a:cxn ang="399">
                <a:pos x="connsiteX399" y="connsiteY399"/>
              </a:cxn>
              <a:cxn ang="400">
                <a:pos x="connsiteX400" y="connsiteY400"/>
              </a:cxn>
              <a:cxn ang="401">
                <a:pos x="connsiteX401" y="connsiteY401"/>
              </a:cxn>
              <a:cxn ang="402">
                <a:pos x="connsiteX402" y="connsiteY402"/>
              </a:cxn>
              <a:cxn ang="403">
                <a:pos x="connsiteX403" y="connsiteY403"/>
              </a:cxn>
              <a:cxn ang="404">
                <a:pos x="connsiteX404" y="connsiteY404"/>
              </a:cxn>
              <a:cxn ang="405">
                <a:pos x="connsiteX405" y="connsiteY405"/>
              </a:cxn>
              <a:cxn ang="406">
                <a:pos x="connsiteX406" y="connsiteY406"/>
              </a:cxn>
              <a:cxn ang="407">
                <a:pos x="connsiteX407" y="connsiteY407"/>
              </a:cxn>
              <a:cxn ang="408">
                <a:pos x="connsiteX408" y="connsiteY408"/>
              </a:cxn>
              <a:cxn ang="409">
                <a:pos x="connsiteX409" y="connsiteY409"/>
              </a:cxn>
              <a:cxn ang="410">
                <a:pos x="connsiteX410" y="connsiteY410"/>
              </a:cxn>
              <a:cxn ang="411">
                <a:pos x="connsiteX411" y="connsiteY411"/>
              </a:cxn>
              <a:cxn ang="412">
                <a:pos x="connsiteX412" y="connsiteY412"/>
              </a:cxn>
              <a:cxn ang="413">
                <a:pos x="connsiteX413" y="connsiteY413"/>
              </a:cxn>
              <a:cxn ang="414">
                <a:pos x="connsiteX414" y="connsiteY414"/>
              </a:cxn>
              <a:cxn ang="415">
                <a:pos x="connsiteX415" y="connsiteY415"/>
              </a:cxn>
              <a:cxn ang="416">
                <a:pos x="connsiteX416" y="connsiteY416"/>
              </a:cxn>
              <a:cxn ang="417">
                <a:pos x="connsiteX417" y="connsiteY417"/>
              </a:cxn>
              <a:cxn ang="418">
                <a:pos x="connsiteX418" y="connsiteY418"/>
              </a:cxn>
              <a:cxn ang="419">
                <a:pos x="connsiteX419" y="connsiteY419"/>
              </a:cxn>
              <a:cxn ang="420">
                <a:pos x="connsiteX420" y="connsiteY420"/>
              </a:cxn>
              <a:cxn ang="421">
                <a:pos x="connsiteX421" y="connsiteY421"/>
              </a:cxn>
              <a:cxn ang="422">
                <a:pos x="connsiteX422" y="connsiteY422"/>
              </a:cxn>
              <a:cxn ang="423">
                <a:pos x="connsiteX423" y="connsiteY423"/>
              </a:cxn>
              <a:cxn ang="424">
                <a:pos x="connsiteX424" y="connsiteY424"/>
              </a:cxn>
              <a:cxn ang="425">
                <a:pos x="connsiteX425" y="connsiteY425"/>
              </a:cxn>
              <a:cxn ang="426">
                <a:pos x="connsiteX426" y="connsiteY426"/>
              </a:cxn>
              <a:cxn ang="427">
                <a:pos x="connsiteX427" y="connsiteY427"/>
              </a:cxn>
              <a:cxn ang="428">
                <a:pos x="connsiteX428" y="connsiteY428"/>
              </a:cxn>
              <a:cxn ang="429">
                <a:pos x="connsiteX429" y="connsiteY429"/>
              </a:cxn>
              <a:cxn ang="430">
                <a:pos x="connsiteX430" y="connsiteY430"/>
              </a:cxn>
              <a:cxn ang="431">
                <a:pos x="connsiteX431" y="connsiteY431"/>
              </a:cxn>
              <a:cxn ang="432">
                <a:pos x="connsiteX432" y="connsiteY432"/>
              </a:cxn>
              <a:cxn ang="433">
                <a:pos x="connsiteX433" y="connsiteY433"/>
              </a:cxn>
              <a:cxn ang="434">
                <a:pos x="connsiteX434" y="connsiteY434"/>
              </a:cxn>
              <a:cxn ang="435">
                <a:pos x="connsiteX435" y="connsiteY435"/>
              </a:cxn>
              <a:cxn ang="436">
                <a:pos x="connsiteX436" y="connsiteY436"/>
              </a:cxn>
              <a:cxn ang="437">
                <a:pos x="connsiteX437" y="connsiteY437"/>
              </a:cxn>
              <a:cxn ang="438">
                <a:pos x="connsiteX438" y="connsiteY438"/>
              </a:cxn>
              <a:cxn ang="439">
                <a:pos x="connsiteX439" y="connsiteY439"/>
              </a:cxn>
              <a:cxn ang="440">
                <a:pos x="connsiteX440" y="connsiteY440"/>
              </a:cxn>
              <a:cxn ang="441">
                <a:pos x="connsiteX441" y="connsiteY441"/>
              </a:cxn>
              <a:cxn ang="442">
                <a:pos x="connsiteX442" y="connsiteY442"/>
              </a:cxn>
              <a:cxn ang="443">
                <a:pos x="connsiteX443" y="connsiteY443"/>
              </a:cxn>
              <a:cxn ang="444">
                <a:pos x="connsiteX444" y="connsiteY444"/>
              </a:cxn>
              <a:cxn ang="445">
                <a:pos x="connsiteX445" y="connsiteY445"/>
              </a:cxn>
              <a:cxn ang="446">
                <a:pos x="connsiteX446" y="connsiteY446"/>
              </a:cxn>
              <a:cxn ang="447">
                <a:pos x="connsiteX447" y="connsiteY447"/>
              </a:cxn>
              <a:cxn ang="448">
                <a:pos x="connsiteX448" y="connsiteY448"/>
              </a:cxn>
              <a:cxn ang="449">
                <a:pos x="connsiteX449" y="connsiteY449"/>
              </a:cxn>
              <a:cxn ang="450">
                <a:pos x="connsiteX450" y="connsiteY450"/>
              </a:cxn>
              <a:cxn ang="451">
                <a:pos x="connsiteX451" y="connsiteY451"/>
              </a:cxn>
              <a:cxn ang="452">
                <a:pos x="connsiteX452" y="connsiteY452"/>
              </a:cxn>
              <a:cxn ang="453">
                <a:pos x="connsiteX453" y="connsiteY453"/>
              </a:cxn>
              <a:cxn ang="454">
                <a:pos x="connsiteX454" y="connsiteY454"/>
              </a:cxn>
              <a:cxn ang="455">
                <a:pos x="connsiteX455" y="connsiteY455"/>
              </a:cxn>
              <a:cxn ang="456">
                <a:pos x="connsiteX456" y="connsiteY456"/>
              </a:cxn>
              <a:cxn ang="457">
                <a:pos x="connsiteX457" y="connsiteY457"/>
              </a:cxn>
              <a:cxn ang="458">
                <a:pos x="connsiteX458" y="connsiteY458"/>
              </a:cxn>
              <a:cxn ang="459">
                <a:pos x="connsiteX459" y="connsiteY459"/>
              </a:cxn>
              <a:cxn ang="460">
                <a:pos x="connsiteX460" y="connsiteY460"/>
              </a:cxn>
              <a:cxn ang="461">
                <a:pos x="connsiteX461" y="connsiteY461"/>
              </a:cxn>
              <a:cxn ang="462">
                <a:pos x="connsiteX462" y="connsiteY462"/>
              </a:cxn>
              <a:cxn ang="463">
                <a:pos x="connsiteX463" y="connsiteY463"/>
              </a:cxn>
              <a:cxn ang="464">
                <a:pos x="connsiteX464" y="connsiteY464"/>
              </a:cxn>
              <a:cxn ang="465">
                <a:pos x="connsiteX465" y="connsiteY465"/>
              </a:cxn>
              <a:cxn ang="466">
                <a:pos x="connsiteX466" y="connsiteY466"/>
              </a:cxn>
              <a:cxn ang="467">
                <a:pos x="connsiteX467" y="connsiteY467"/>
              </a:cxn>
              <a:cxn ang="468">
                <a:pos x="connsiteX468" y="connsiteY468"/>
              </a:cxn>
              <a:cxn ang="469">
                <a:pos x="connsiteX469" y="connsiteY469"/>
              </a:cxn>
              <a:cxn ang="470">
                <a:pos x="connsiteX470" y="connsiteY470"/>
              </a:cxn>
              <a:cxn ang="471">
                <a:pos x="connsiteX471" y="connsiteY471"/>
              </a:cxn>
              <a:cxn ang="472">
                <a:pos x="connsiteX472" y="connsiteY472"/>
              </a:cxn>
              <a:cxn ang="473">
                <a:pos x="connsiteX473" y="connsiteY473"/>
              </a:cxn>
              <a:cxn ang="474">
                <a:pos x="connsiteX474" y="connsiteY474"/>
              </a:cxn>
              <a:cxn ang="475">
                <a:pos x="connsiteX475" y="connsiteY475"/>
              </a:cxn>
              <a:cxn ang="476">
                <a:pos x="connsiteX476" y="connsiteY476"/>
              </a:cxn>
              <a:cxn ang="477">
                <a:pos x="connsiteX477" y="connsiteY477"/>
              </a:cxn>
              <a:cxn ang="478">
                <a:pos x="connsiteX478" y="connsiteY478"/>
              </a:cxn>
              <a:cxn ang="479">
                <a:pos x="connsiteX479" y="connsiteY479"/>
              </a:cxn>
              <a:cxn ang="480">
                <a:pos x="connsiteX480" y="connsiteY480"/>
              </a:cxn>
              <a:cxn ang="481">
                <a:pos x="connsiteX481" y="connsiteY481"/>
              </a:cxn>
              <a:cxn ang="482">
                <a:pos x="connsiteX482" y="connsiteY482"/>
              </a:cxn>
              <a:cxn ang="483">
                <a:pos x="connsiteX483" y="connsiteY483"/>
              </a:cxn>
              <a:cxn ang="484">
                <a:pos x="connsiteX484" y="connsiteY484"/>
              </a:cxn>
              <a:cxn ang="485">
                <a:pos x="connsiteX485" y="connsiteY485"/>
              </a:cxn>
              <a:cxn ang="486">
                <a:pos x="connsiteX486" y="connsiteY486"/>
              </a:cxn>
              <a:cxn ang="487">
                <a:pos x="connsiteX487" y="connsiteY487"/>
              </a:cxn>
              <a:cxn ang="488">
                <a:pos x="connsiteX488" y="connsiteY488"/>
              </a:cxn>
              <a:cxn ang="489">
                <a:pos x="connsiteX489" y="connsiteY489"/>
              </a:cxn>
              <a:cxn ang="490">
                <a:pos x="connsiteX490" y="connsiteY490"/>
              </a:cxn>
              <a:cxn ang="491">
                <a:pos x="connsiteX491" y="connsiteY491"/>
              </a:cxn>
              <a:cxn ang="492">
                <a:pos x="connsiteX492" y="connsiteY492"/>
              </a:cxn>
              <a:cxn ang="493">
                <a:pos x="connsiteX493" y="connsiteY493"/>
              </a:cxn>
              <a:cxn ang="494">
                <a:pos x="connsiteX494" y="connsiteY494"/>
              </a:cxn>
              <a:cxn ang="495">
                <a:pos x="connsiteX495" y="connsiteY495"/>
              </a:cxn>
              <a:cxn ang="496">
                <a:pos x="connsiteX496" y="connsiteY496"/>
              </a:cxn>
              <a:cxn ang="497">
                <a:pos x="connsiteX497" y="connsiteY497"/>
              </a:cxn>
              <a:cxn ang="498">
                <a:pos x="connsiteX498" y="connsiteY498"/>
              </a:cxn>
              <a:cxn ang="499">
                <a:pos x="connsiteX499" y="connsiteY499"/>
              </a:cxn>
              <a:cxn ang="500">
                <a:pos x="connsiteX500" y="connsiteY500"/>
              </a:cxn>
              <a:cxn ang="501">
                <a:pos x="connsiteX501" y="connsiteY501"/>
              </a:cxn>
              <a:cxn ang="502">
                <a:pos x="connsiteX502" y="connsiteY502"/>
              </a:cxn>
              <a:cxn ang="503">
                <a:pos x="connsiteX503" y="connsiteY503"/>
              </a:cxn>
              <a:cxn ang="504">
                <a:pos x="connsiteX504" y="connsiteY504"/>
              </a:cxn>
              <a:cxn ang="505">
                <a:pos x="connsiteX505" y="connsiteY505"/>
              </a:cxn>
              <a:cxn ang="506">
                <a:pos x="connsiteX506" y="connsiteY506"/>
              </a:cxn>
              <a:cxn ang="507">
                <a:pos x="connsiteX507" y="connsiteY507"/>
              </a:cxn>
              <a:cxn ang="508">
                <a:pos x="connsiteX508" y="connsiteY508"/>
              </a:cxn>
              <a:cxn ang="509">
                <a:pos x="connsiteX509" y="connsiteY509"/>
              </a:cxn>
              <a:cxn ang="510">
                <a:pos x="connsiteX510" y="connsiteY510"/>
              </a:cxn>
              <a:cxn ang="511">
                <a:pos x="connsiteX511" y="connsiteY511"/>
              </a:cxn>
              <a:cxn ang="512">
                <a:pos x="connsiteX512" y="connsiteY512"/>
              </a:cxn>
              <a:cxn ang="513">
                <a:pos x="connsiteX513" y="connsiteY513"/>
              </a:cxn>
              <a:cxn ang="514">
                <a:pos x="connsiteX514" y="connsiteY514"/>
              </a:cxn>
              <a:cxn ang="515">
                <a:pos x="connsiteX515" y="connsiteY515"/>
              </a:cxn>
              <a:cxn ang="516">
                <a:pos x="connsiteX516" y="connsiteY516"/>
              </a:cxn>
              <a:cxn ang="517">
                <a:pos x="connsiteX517" y="connsiteY517"/>
              </a:cxn>
              <a:cxn ang="518">
                <a:pos x="connsiteX518" y="connsiteY518"/>
              </a:cxn>
              <a:cxn ang="519">
                <a:pos x="connsiteX519" y="connsiteY519"/>
              </a:cxn>
              <a:cxn ang="520">
                <a:pos x="connsiteX520" y="connsiteY520"/>
              </a:cxn>
              <a:cxn ang="521">
                <a:pos x="connsiteX521" y="connsiteY521"/>
              </a:cxn>
              <a:cxn ang="522">
                <a:pos x="connsiteX522" y="connsiteY522"/>
              </a:cxn>
              <a:cxn ang="523">
                <a:pos x="connsiteX523" y="connsiteY523"/>
              </a:cxn>
              <a:cxn ang="524">
                <a:pos x="connsiteX524" y="connsiteY524"/>
              </a:cxn>
              <a:cxn ang="525">
                <a:pos x="connsiteX525" y="connsiteY525"/>
              </a:cxn>
              <a:cxn ang="526">
                <a:pos x="connsiteX526" y="connsiteY526"/>
              </a:cxn>
              <a:cxn ang="527">
                <a:pos x="connsiteX527" y="connsiteY527"/>
              </a:cxn>
              <a:cxn ang="528">
                <a:pos x="connsiteX528" y="connsiteY528"/>
              </a:cxn>
              <a:cxn ang="529">
                <a:pos x="connsiteX529" y="connsiteY529"/>
              </a:cxn>
              <a:cxn ang="530">
                <a:pos x="connsiteX530" y="connsiteY530"/>
              </a:cxn>
              <a:cxn ang="531">
                <a:pos x="connsiteX531" y="connsiteY531"/>
              </a:cxn>
              <a:cxn ang="532">
                <a:pos x="connsiteX532" y="connsiteY532"/>
              </a:cxn>
              <a:cxn ang="533">
                <a:pos x="connsiteX533" y="connsiteY533"/>
              </a:cxn>
              <a:cxn ang="534">
                <a:pos x="connsiteX534" y="connsiteY534"/>
              </a:cxn>
              <a:cxn ang="535">
                <a:pos x="connsiteX535" y="connsiteY535"/>
              </a:cxn>
              <a:cxn ang="536">
                <a:pos x="connsiteX536" y="connsiteY536"/>
              </a:cxn>
              <a:cxn ang="537">
                <a:pos x="connsiteX537" y="connsiteY537"/>
              </a:cxn>
              <a:cxn ang="538">
                <a:pos x="connsiteX538" y="connsiteY538"/>
              </a:cxn>
              <a:cxn ang="539">
                <a:pos x="connsiteX539" y="connsiteY539"/>
              </a:cxn>
              <a:cxn ang="540">
                <a:pos x="connsiteX540" y="connsiteY540"/>
              </a:cxn>
              <a:cxn ang="541">
                <a:pos x="connsiteX541" y="connsiteY541"/>
              </a:cxn>
              <a:cxn ang="542">
                <a:pos x="connsiteX542" y="connsiteY542"/>
              </a:cxn>
              <a:cxn ang="543">
                <a:pos x="connsiteX543" y="connsiteY543"/>
              </a:cxn>
              <a:cxn ang="544">
                <a:pos x="connsiteX544" y="connsiteY544"/>
              </a:cxn>
              <a:cxn ang="545">
                <a:pos x="connsiteX545" y="connsiteY545"/>
              </a:cxn>
              <a:cxn ang="546">
                <a:pos x="connsiteX546" y="connsiteY546"/>
              </a:cxn>
              <a:cxn ang="547">
                <a:pos x="connsiteX547" y="connsiteY547"/>
              </a:cxn>
              <a:cxn ang="548">
                <a:pos x="connsiteX548" y="connsiteY548"/>
              </a:cxn>
              <a:cxn ang="549">
                <a:pos x="connsiteX549" y="connsiteY549"/>
              </a:cxn>
              <a:cxn ang="550">
                <a:pos x="connsiteX550" y="connsiteY550"/>
              </a:cxn>
              <a:cxn ang="551">
                <a:pos x="connsiteX551" y="connsiteY551"/>
              </a:cxn>
              <a:cxn ang="552">
                <a:pos x="connsiteX552" y="connsiteY552"/>
              </a:cxn>
              <a:cxn ang="553">
                <a:pos x="connsiteX553" y="connsiteY553"/>
              </a:cxn>
              <a:cxn ang="554">
                <a:pos x="connsiteX554" y="connsiteY554"/>
              </a:cxn>
              <a:cxn ang="555">
                <a:pos x="connsiteX555" y="connsiteY555"/>
              </a:cxn>
              <a:cxn ang="556">
                <a:pos x="connsiteX556" y="connsiteY556"/>
              </a:cxn>
              <a:cxn ang="557">
                <a:pos x="connsiteX557" y="connsiteY557"/>
              </a:cxn>
              <a:cxn ang="558">
                <a:pos x="connsiteX558" y="connsiteY558"/>
              </a:cxn>
              <a:cxn ang="559">
                <a:pos x="connsiteX559" y="connsiteY559"/>
              </a:cxn>
              <a:cxn ang="560">
                <a:pos x="connsiteX560" y="connsiteY560"/>
              </a:cxn>
              <a:cxn ang="561">
                <a:pos x="connsiteX561" y="connsiteY561"/>
              </a:cxn>
              <a:cxn ang="562">
                <a:pos x="connsiteX562" y="connsiteY562"/>
              </a:cxn>
              <a:cxn ang="563">
                <a:pos x="connsiteX563" y="connsiteY563"/>
              </a:cxn>
              <a:cxn ang="564">
                <a:pos x="connsiteX564" y="connsiteY564"/>
              </a:cxn>
              <a:cxn ang="565">
                <a:pos x="connsiteX565" y="connsiteY565"/>
              </a:cxn>
              <a:cxn ang="566">
                <a:pos x="connsiteX566" y="connsiteY566"/>
              </a:cxn>
              <a:cxn ang="567">
                <a:pos x="connsiteX567" y="connsiteY567"/>
              </a:cxn>
              <a:cxn ang="568">
                <a:pos x="connsiteX568" y="connsiteY568"/>
              </a:cxn>
              <a:cxn ang="569">
                <a:pos x="connsiteX569" y="connsiteY569"/>
              </a:cxn>
              <a:cxn ang="570">
                <a:pos x="connsiteX570" y="connsiteY570"/>
              </a:cxn>
              <a:cxn ang="571">
                <a:pos x="connsiteX571" y="connsiteY571"/>
              </a:cxn>
              <a:cxn ang="572">
                <a:pos x="connsiteX572" y="connsiteY572"/>
              </a:cxn>
              <a:cxn ang="573">
                <a:pos x="connsiteX573" y="connsiteY573"/>
              </a:cxn>
              <a:cxn ang="574">
                <a:pos x="connsiteX574" y="connsiteY574"/>
              </a:cxn>
              <a:cxn ang="575">
                <a:pos x="connsiteX575" y="connsiteY575"/>
              </a:cxn>
              <a:cxn ang="576">
                <a:pos x="connsiteX576" y="connsiteY576"/>
              </a:cxn>
              <a:cxn ang="577">
                <a:pos x="connsiteX577" y="connsiteY577"/>
              </a:cxn>
              <a:cxn ang="578">
                <a:pos x="connsiteX578" y="connsiteY578"/>
              </a:cxn>
              <a:cxn ang="579">
                <a:pos x="connsiteX579" y="connsiteY579"/>
              </a:cxn>
              <a:cxn ang="580">
                <a:pos x="connsiteX580" y="connsiteY580"/>
              </a:cxn>
              <a:cxn ang="581">
                <a:pos x="connsiteX581" y="connsiteY581"/>
              </a:cxn>
              <a:cxn ang="582">
                <a:pos x="connsiteX582" y="connsiteY582"/>
              </a:cxn>
              <a:cxn ang="583">
                <a:pos x="connsiteX583" y="connsiteY583"/>
              </a:cxn>
              <a:cxn ang="584">
                <a:pos x="connsiteX584" y="connsiteY584"/>
              </a:cxn>
              <a:cxn ang="585">
                <a:pos x="connsiteX585" y="connsiteY585"/>
              </a:cxn>
              <a:cxn ang="586">
                <a:pos x="connsiteX586" y="connsiteY586"/>
              </a:cxn>
              <a:cxn ang="587">
                <a:pos x="connsiteX587" y="connsiteY587"/>
              </a:cxn>
              <a:cxn ang="588">
                <a:pos x="connsiteX588" y="connsiteY588"/>
              </a:cxn>
              <a:cxn ang="589">
                <a:pos x="connsiteX589" y="connsiteY589"/>
              </a:cxn>
              <a:cxn ang="590">
                <a:pos x="connsiteX590" y="connsiteY590"/>
              </a:cxn>
              <a:cxn ang="591">
                <a:pos x="connsiteX591" y="connsiteY591"/>
              </a:cxn>
              <a:cxn ang="592">
                <a:pos x="connsiteX592" y="connsiteY592"/>
              </a:cxn>
              <a:cxn ang="593">
                <a:pos x="connsiteX593" y="connsiteY593"/>
              </a:cxn>
              <a:cxn ang="594">
                <a:pos x="connsiteX594" y="connsiteY594"/>
              </a:cxn>
              <a:cxn ang="595">
                <a:pos x="connsiteX595" y="connsiteY595"/>
              </a:cxn>
              <a:cxn ang="596">
                <a:pos x="connsiteX596" y="connsiteY596"/>
              </a:cxn>
              <a:cxn ang="597">
                <a:pos x="connsiteX597" y="connsiteY597"/>
              </a:cxn>
              <a:cxn ang="598">
                <a:pos x="connsiteX598" y="connsiteY598"/>
              </a:cxn>
              <a:cxn ang="599">
                <a:pos x="connsiteX599" y="connsiteY599"/>
              </a:cxn>
              <a:cxn ang="600">
                <a:pos x="connsiteX600" y="connsiteY600"/>
              </a:cxn>
              <a:cxn ang="601">
                <a:pos x="connsiteX601" y="connsiteY601"/>
              </a:cxn>
              <a:cxn ang="602">
                <a:pos x="connsiteX602" y="connsiteY602"/>
              </a:cxn>
              <a:cxn ang="603">
                <a:pos x="connsiteX603" y="connsiteY603"/>
              </a:cxn>
              <a:cxn ang="604">
                <a:pos x="connsiteX604" y="connsiteY604"/>
              </a:cxn>
              <a:cxn ang="605">
                <a:pos x="connsiteX605" y="connsiteY605"/>
              </a:cxn>
              <a:cxn ang="606">
                <a:pos x="connsiteX606" y="connsiteY606"/>
              </a:cxn>
              <a:cxn ang="607">
                <a:pos x="connsiteX607" y="connsiteY607"/>
              </a:cxn>
              <a:cxn ang="608">
                <a:pos x="connsiteX608" y="connsiteY608"/>
              </a:cxn>
              <a:cxn ang="609">
                <a:pos x="connsiteX609" y="connsiteY609"/>
              </a:cxn>
              <a:cxn ang="610">
                <a:pos x="connsiteX610" y="connsiteY610"/>
              </a:cxn>
              <a:cxn ang="611">
                <a:pos x="connsiteX611" y="connsiteY611"/>
              </a:cxn>
              <a:cxn ang="612">
                <a:pos x="connsiteX612" y="connsiteY612"/>
              </a:cxn>
              <a:cxn ang="613">
                <a:pos x="connsiteX613" y="connsiteY613"/>
              </a:cxn>
              <a:cxn ang="614">
                <a:pos x="connsiteX614" y="connsiteY614"/>
              </a:cxn>
              <a:cxn ang="615">
                <a:pos x="connsiteX615" y="connsiteY615"/>
              </a:cxn>
              <a:cxn ang="616">
                <a:pos x="connsiteX616" y="connsiteY616"/>
              </a:cxn>
              <a:cxn ang="617">
                <a:pos x="connsiteX617" y="connsiteY617"/>
              </a:cxn>
              <a:cxn ang="618">
                <a:pos x="connsiteX618" y="connsiteY618"/>
              </a:cxn>
              <a:cxn ang="619">
                <a:pos x="connsiteX619" y="connsiteY619"/>
              </a:cxn>
              <a:cxn ang="620">
                <a:pos x="connsiteX620" y="connsiteY620"/>
              </a:cxn>
              <a:cxn ang="621">
                <a:pos x="connsiteX621" y="connsiteY621"/>
              </a:cxn>
              <a:cxn ang="622">
                <a:pos x="connsiteX622" y="connsiteY622"/>
              </a:cxn>
              <a:cxn ang="623">
                <a:pos x="connsiteX623" y="connsiteY623"/>
              </a:cxn>
              <a:cxn ang="624">
                <a:pos x="connsiteX624" y="connsiteY624"/>
              </a:cxn>
              <a:cxn ang="625">
                <a:pos x="connsiteX625" y="connsiteY625"/>
              </a:cxn>
              <a:cxn ang="626">
                <a:pos x="connsiteX626" y="connsiteY626"/>
              </a:cxn>
              <a:cxn ang="627">
                <a:pos x="connsiteX627" y="connsiteY627"/>
              </a:cxn>
              <a:cxn ang="628">
                <a:pos x="connsiteX628" y="connsiteY628"/>
              </a:cxn>
              <a:cxn ang="629">
                <a:pos x="connsiteX629" y="connsiteY629"/>
              </a:cxn>
              <a:cxn ang="630">
                <a:pos x="connsiteX630" y="connsiteY630"/>
              </a:cxn>
              <a:cxn ang="631">
                <a:pos x="connsiteX631" y="connsiteY631"/>
              </a:cxn>
              <a:cxn ang="632">
                <a:pos x="connsiteX632" y="connsiteY632"/>
              </a:cxn>
              <a:cxn ang="633">
                <a:pos x="connsiteX633" y="connsiteY633"/>
              </a:cxn>
              <a:cxn ang="634">
                <a:pos x="connsiteX634" y="connsiteY634"/>
              </a:cxn>
              <a:cxn ang="635">
                <a:pos x="connsiteX635" y="connsiteY635"/>
              </a:cxn>
              <a:cxn ang="636">
                <a:pos x="connsiteX636" y="connsiteY636"/>
              </a:cxn>
              <a:cxn ang="637">
                <a:pos x="connsiteX637" y="connsiteY637"/>
              </a:cxn>
              <a:cxn ang="638">
                <a:pos x="connsiteX638" y="connsiteY638"/>
              </a:cxn>
              <a:cxn ang="639">
                <a:pos x="connsiteX639" y="connsiteY639"/>
              </a:cxn>
              <a:cxn ang="640">
                <a:pos x="connsiteX640" y="connsiteY640"/>
              </a:cxn>
              <a:cxn ang="641">
                <a:pos x="connsiteX641" y="connsiteY641"/>
              </a:cxn>
              <a:cxn ang="642">
                <a:pos x="connsiteX642" y="connsiteY642"/>
              </a:cxn>
              <a:cxn ang="643">
                <a:pos x="connsiteX643" y="connsiteY643"/>
              </a:cxn>
              <a:cxn ang="644">
                <a:pos x="connsiteX644" y="connsiteY644"/>
              </a:cxn>
              <a:cxn ang="645">
                <a:pos x="connsiteX645" y="connsiteY645"/>
              </a:cxn>
              <a:cxn ang="646">
                <a:pos x="connsiteX646" y="connsiteY646"/>
              </a:cxn>
              <a:cxn ang="647">
                <a:pos x="connsiteX647" y="connsiteY647"/>
              </a:cxn>
              <a:cxn ang="648">
                <a:pos x="connsiteX648" y="connsiteY648"/>
              </a:cxn>
              <a:cxn ang="649">
                <a:pos x="connsiteX649" y="connsiteY649"/>
              </a:cxn>
              <a:cxn ang="650">
                <a:pos x="connsiteX650" y="connsiteY650"/>
              </a:cxn>
              <a:cxn ang="651">
                <a:pos x="connsiteX651" y="connsiteY651"/>
              </a:cxn>
              <a:cxn ang="652">
                <a:pos x="connsiteX652" y="connsiteY652"/>
              </a:cxn>
              <a:cxn ang="653">
                <a:pos x="connsiteX653" y="connsiteY653"/>
              </a:cxn>
              <a:cxn ang="654">
                <a:pos x="connsiteX654" y="connsiteY654"/>
              </a:cxn>
              <a:cxn ang="655">
                <a:pos x="connsiteX655" y="connsiteY655"/>
              </a:cxn>
              <a:cxn ang="656">
                <a:pos x="connsiteX656" y="connsiteY656"/>
              </a:cxn>
              <a:cxn ang="657">
                <a:pos x="connsiteX657" y="connsiteY657"/>
              </a:cxn>
              <a:cxn ang="658">
                <a:pos x="connsiteX658" y="connsiteY658"/>
              </a:cxn>
              <a:cxn ang="659">
                <a:pos x="connsiteX659" y="connsiteY659"/>
              </a:cxn>
              <a:cxn ang="660">
                <a:pos x="connsiteX660" y="connsiteY660"/>
              </a:cxn>
              <a:cxn ang="661">
                <a:pos x="connsiteX661" y="connsiteY661"/>
              </a:cxn>
              <a:cxn ang="662">
                <a:pos x="connsiteX662" y="connsiteY662"/>
              </a:cxn>
              <a:cxn ang="663">
                <a:pos x="connsiteX663" y="connsiteY663"/>
              </a:cxn>
              <a:cxn ang="664">
                <a:pos x="connsiteX664" y="connsiteY664"/>
              </a:cxn>
              <a:cxn ang="665">
                <a:pos x="connsiteX665" y="connsiteY665"/>
              </a:cxn>
              <a:cxn ang="666">
                <a:pos x="connsiteX666" y="connsiteY666"/>
              </a:cxn>
              <a:cxn ang="667">
                <a:pos x="connsiteX667" y="connsiteY667"/>
              </a:cxn>
              <a:cxn ang="668">
                <a:pos x="connsiteX668" y="connsiteY668"/>
              </a:cxn>
              <a:cxn ang="669">
                <a:pos x="connsiteX669" y="connsiteY669"/>
              </a:cxn>
              <a:cxn ang="670">
                <a:pos x="connsiteX670" y="connsiteY670"/>
              </a:cxn>
              <a:cxn ang="671">
                <a:pos x="connsiteX671" y="connsiteY671"/>
              </a:cxn>
              <a:cxn ang="672">
                <a:pos x="connsiteX672" y="connsiteY672"/>
              </a:cxn>
              <a:cxn ang="673">
                <a:pos x="connsiteX673" y="connsiteY673"/>
              </a:cxn>
              <a:cxn ang="674">
                <a:pos x="connsiteX674" y="connsiteY674"/>
              </a:cxn>
              <a:cxn ang="675">
                <a:pos x="connsiteX675" y="connsiteY675"/>
              </a:cxn>
              <a:cxn ang="676">
                <a:pos x="connsiteX676" y="connsiteY676"/>
              </a:cxn>
              <a:cxn ang="677">
                <a:pos x="connsiteX677" y="connsiteY677"/>
              </a:cxn>
              <a:cxn ang="678">
                <a:pos x="connsiteX678" y="connsiteY678"/>
              </a:cxn>
              <a:cxn ang="679">
                <a:pos x="connsiteX679" y="connsiteY679"/>
              </a:cxn>
              <a:cxn ang="680">
                <a:pos x="connsiteX680" y="connsiteY680"/>
              </a:cxn>
              <a:cxn ang="681">
                <a:pos x="connsiteX681" y="connsiteY681"/>
              </a:cxn>
              <a:cxn ang="682">
                <a:pos x="connsiteX682" y="connsiteY682"/>
              </a:cxn>
              <a:cxn ang="683">
                <a:pos x="connsiteX683" y="connsiteY683"/>
              </a:cxn>
              <a:cxn ang="684">
                <a:pos x="connsiteX684" y="connsiteY684"/>
              </a:cxn>
              <a:cxn ang="685">
                <a:pos x="connsiteX685" y="connsiteY685"/>
              </a:cxn>
              <a:cxn ang="686">
                <a:pos x="connsiteX686" y="connsiteY686"/>
              </a:cxn>
              <a:cxn ang="687">
                <a:pos x="connsiteX687" y="connsiteY687"/>
              </a:cxn>
              <a:cxn ang="688">
                <a:pos x="connsiteX688" y="connsiteY688"/>
              </a:cxn>
              <a:cxn ang="689">
                <a:pos x="connsiteX689" y="connsiteY689"/>
              </a:cxn>
              <a:cxn ang="690">
                <a:pos x="connsiteX690" y="connsiteY690"/>
              </a:cxn>
              <a:cxn ang="691">
                <a:pos x="connsiteX691" y="connsiteY691"/>
              </a:cxn>
              <a:cxn ang="692">
                <a:pos x="connsiteX692" y="connsiteY692"/>
              </a:cxn>
              <a:cxn ang="693">
                <a:pos x="connsiteX693" y="connsiteY693"/>
              </a:cxn>
              <a:cxn ang="694">
                <a:pos x="connsiteX694" y="connsiteY694"/>
              </a:cxn>
              <a:cxn ang="695">
                <a:pos x="connsiteX695" y="connsiteY695"/>
              </a:cxn>
              <a:cxn ang="696">
                <a:pos x="connsiteX696" y="connsiteY696"/>
              </a:cxn>
              <a:cxn ang="697">
                <a:pos x="connsiteX697" y="connsiteY697"/>
              </a:cxn>
              <a:cxn ang="698">
                <a:pos x="connsiteX698" y="connsiteY698"/>
              </a:cxn>
              <a:cxn ang="699">
                <a:pos x="connsiteX699" y="connsiteY699"/>
              </a:cxn>
              <a:cxn ang="700">
                <a:pos x="connsiteX700" y="connsiteY700"/>
              </a:cxn>
              <a:cxn ang="701">
                <a:pos x="connsiteX701" y="connsiteY701"/>
              </a:cxn>
              <a:cxn ang="702">
                <a:pos x="connsiteX702" y="connsiteY702"/>
              </a:cxn>
              <a:cxn ang="703">
                <a:pos x="connsiteX703" y="connsiteY703"/>
              </a:cxn>
              <a:cxn ang="704">
                <a:pos x="connsiteX704" y="connsiteY704"/>
              </a:cxn>
              <a:cxn ang="705">
                <a:pos x="connsiteX705" y="connsiteY705"/>
              </a:cxn>
              <a:cxn ang="706">
                <a:pos x="connsiteX706" y="connsiteY706"/>
              </a:cxn>
              <a:cxn ang="707">
                <a:pos x="connsiteX707" y="connsiteY707"/>
              </a:cxn>
              <a:cxn ang="708">
                <a:pos x="connsiteX708" y="connsiteY708"/>
              </a:cxn>
              <a:cxn ang="709">
                <a:pos x="connsiteX709" y="connsiteY709"/>
              </a:cxn>
              <a:cxn ang="710">
                <a:pos x="connsiteX710" y="connsiteY710"/>
              </a:cxn>
              <a:cxn ang="711">
                <a:pos x="connsiteX711" y="connsiteY711"/>
              </a:cxn>
              <a:cxn ang="712">
                <a:pos x="connsiteX712" y="connsiteY712"/>
              </a:cxn>
              <a:cxn ang="713">
                <a:pos x="connsiteX713" y="connsiteY713"/>
              </a:cxn>
              <a:cxn ang="714">
                <a:pos x="connsiteX714" y="connsiteY714"/>
              </a:cxn>
              <a:cxn ang="715">
                <a:pos x="connsiteX715" y="connsiteY715"/>
              </a:cxn>
              <a:cxn ang="716">
                <a:pos x="connsiteX716" y="connsiteY716"/>
              </a:cxn>
              <a:cxn ang="717">
                <a:pos x="connsiteX717" y="connsiteY717"/>
              </a:cxn>
              <a:cxn ang="718">
                <a:pos x="connsiteX718" y="connsiteY718"/>
              </a:cxn>
              <a:cxn ang="719">
                <a:pos x="connsiteX719" y="connsiteY719"/>
              </a:cxn>
              <a:cxn ang="720">
                <a:pos x="connsiteX720" y="connsiteY720"/>
              </a:cxn>
              <a:cxn ang="721">
                <a:pos x="connsiteX721" y="connsiteY721"/>
              </a:cxn>
              <a:cxn ang="722">
                <a:pos x="connsiteX722" y="connsiteY722"/>
              </a:cxn>
              <a:cxn ang="723">
                <a:pos x="connsiteX723" y="connsiteY723"/>
              </a:cxn>
              <a:cxn ang="724">
                <a:pos x="connsiteX724" y="connsiteY724"/>
              </a:cxn>
              <a:cxn ang="725">
                <a:pos x="connsiteX725" y="connsiteY725"/>
              </a:cxn>
              <a:cxn ang="726">
                <a:pos x="connsiteX726" y="connsiteY726"/>
              </a:cxn>
              <a:cxn ang="727">
                <a:pos x="connsiteX727" y="connsiteY727"/>
              </a:cxn>
              <a:cxn ang="728">
                <a:pos x="connsiteX728" y="connsiteY728"/>
              </a:cxn>
              <a:cxn ang="729">
                <a:pos x="connsiteX729" y="connsiteY729"/>
              </a:cxn>
              <a:cxn ang="730">
                <a:pos x="connsiteX730" y="connsiteY730"/>
              </a:cxn>
              <a:cxn ang="731">
                <a:pos x="connsiteX731" y="connsiteY731"/>
              </a:cxn>
              <a:cxn ang="732">
                <a:pos x="connsiteX732" y="connsiteY732"/>
              </a:cxn>
              <a:cxn ang="733">
                <a:pos x="connsiteX733" y="connsiteY733"/>
              </a:cxn>
              <a:cxn ang="734">
                <a:pos x="connsiteX734" y="connsiteY734"/>
              </a:cxn>
              <a:cxn ang="735">
                <a:pos x="connsiteX735" y="connsiteY735"/>
              </a:cxn>
              <a:cxn ang="736">
                <a:pos x="connsiteX736" y="connsiteY736"/>
              </a:cxn>
              <a:cxn ang="737">
                <a:pos x="connsiteX737" y="connsiteY737"/>
              </a:cxn>
              <a:cxn ang="738">
                <a:pos x="connsiteX738" y="connsiteY738"/>
              </a:cxn>
              <a:cxn ang="739">
                <a:pos x="connsiteX739" y="connsiteY739"/>
              </a:cxn>
              <a:cxn ang="740">
                <a:pos x="connsiteX740" y="connsiteY740"/>
              </a:cxn>
              <a:cxn ang="741">
                <a:pos x="connsiteX741" y="connsiteY741"/>
              </a:cxn>
              <a:cxn ang="742">
                <a:pos x="connsiteX742" y="connsiteY742"/>
              </a:cxn>
              <a:cxn ang="743">
                <a:pos x="connsiteX743" y="connsiteY743"/>
              </a:cxn>
              <a:cxn ang="744">
                <a:pos x="connsiteX744" y="connsiteY744"/>
              </a:cxn>
              <a:cxn ang="745">
                <a:pos x="connsiteX745" y="connsiteY745"/>
              </a:cxn>
              <a:cxn ang="746">
                <a:pos x="connsiteX746" y="connsiteY746"/>
              </a:cxn>
              <a:cxn ang="747">
                <a:pos x="connsiteX747" y="connsiteY747"/>
              </a:cxn>
              <a:cxn ang="748">
                <a:pos x="connsiteX748" y="connsiteY748"/>
              </a:cxn>
              <a:cxn ang="749">
                <a:pos x="connsiteX749" y="connsiteY749"/>
              </a:cxn>
              <a:cxn ang="750">
                <a:pos x="connsiteX750" y="connsiteY750"/>
              </a:cxn>
              <a:cxn ang="751">
                <a:pos x="connsiteX751" y="connsiteY751"/>
              </a:cxn>
              <a:cxn ang="752">
                <a:pos x="connsiteX752" y="connsiteY752"/>
              </a:cxn>
              <a:cxn ang="753">
                <a:pos x="connsiteX753" y="connsiteY753"/>
              </a:cxn>
              <a:cxn ang="754">
                <a:pos x="connsiteX754" y="connsiteY754"/>
              </a:cxn>
              <a:cxn ang="755">
                <a:pos x="connsiteX755" y="connsiteY755"/>
              </a:cxn>
              <a:cxn ang="756">
                <a:pos x="connsiteX756" y="connsiteY756"/>
              </a:cxn>
              <a:cxn ang="757">
                <a:pos x="connsiteX757" y="connsiteY757"/>
              </a:cxn>
              <a:cxn ang="758">
                <a:pos x="connsiteX758" y="connsiteY758"/>
              </a:cxn>
              <a:cxn ang="759">
                <a:pos x="connsiteX759" y="connsiteY759"/>
              </a:cxn>
              <a:cxn ang="760">
                <a:pos x="connsiteX760" y="connsiteY760"/>
              </a:cxn>
              <a:cxn ang="761">
                <a:pos x="connsiteX761" y="connsiteY761"/>
              </a:cxn>
              <a:cxn ang="762">
                <a:pos x="connsiteX762" y="connsiteY762"/>
              </a:cxn>
              <a:cxn ang="763">
                <a:pos x="connsiteX763" y="connsiteY763"/>
              </a:cxn>
              <a:cxn ang="764">
                <a:pos x="connsiteX764" y="connsiteY764"/>
              </a:cxn>
              <a:cxn ang="765">
                <a:pos x="connsiteX765" y="connsiteY765"/>
              </a:cxn>
              <a:cxn ang="766">
                <a:pos x="connsiteX766" y="connsiteY766"/>
              </a:cxn>
              <a:cxn ang="767">
                <a:pos x="connsiteX767" y="connsiteY767"/>
              </a:cxn>
              <a:cxn ang="768">
                <a:pos x="connsiteX768" y="connsiteY768"/>
              </a:cxn>
              <a:cxn ang="769">
                <a:pos x="connsiteX769" y="connsiteY769"/>
              </a:cxn>
              <a:cxn ang="770">
                <a:pos x="connsiteX770" y="connsiteY770"/>
              </a:cxn>
              <a:cxn ang="771">
                <a:pos x="connsiteX771" y="connsiteY771"/>
              </a:cxn>
              <a:cxn ang="772">
                <a:pos x="connsiteX772" y="connsiteY772"/>
              </a:cxn>
              <a:cxn ang="773">
                <a:pos x="connsiteX773" y="connsiteY773"/>
              </a:cxn>
              <a:cxn ang="774">
                <a:pos x="connsiteX774" y="connsiteY774"/>
              </a:cxn>
              <a:cxn ang="775">
                <a:pos x="connsiteX775" y="connsiteY775"/>
              </a:cxn>
              <a:cxn ang="776">
                <a:pos x="connsiteX776" y="connsiteY776"/>
              </a:cxn>
              <a:cxn ang="777">
                <a:pos x="connsiteX777" y="connsiteY777"/>
              </a:cxn>
              <a:cxn ang="778">
                <a:pos x="connsiteX778" y="connsiteY778"/>
              </a:cxn>
              <a:cxn ang="779">
                <a:pos x="connsiteX779" y="connsiteY779"/>
              </a:cxn>
              <a:cxn ang="780">
                <a:pos x="connsiteX780" y="connsiteY780"/>
              </a:cxn>
              <a:cxn ang="781">
                <a:pos x="connsiteX781" y="connsiteY781"/>
              </a:cxn>
              <a:cxn ang="782">
                <a:pos x="connsiteX782" y="connsiteY782"/>
              </a:cxn>
              <a:cxn ang="783">
                <a:pos x="connsiteX783" y="connsiteY783"/>
              </a:cxn>
              <a:cxn ang="784">
                <a:pos x="connsiteX784" y="connsiteY784"/>
              </a:cxn>
              <a:cxn ang="785">
                <a:pos x="connsiteX785" y="connsiteY785"/>
              </a:cxn>
              <a:cxn ang="786">
                <a:pos x="connsiteX786" y="connsiteY786"/>
              </a:cxn>
              <a:cxn ang="787">
                <a:pos x="connsiteX787" y="connsiteY787"/>
              </a:cxn>
              <a:cxn ang="788">
                <a:pos x="connsiteX788" y="connsiteY788"/>
              </a:cxn>
              <a:cxn ang="789">
                <a:pos x="connsiteX789" y="connsiteY789"/>
              </a:cxn>
              <a:cxn ang="790">
                <a:pos x="connsiteX790" y="connsiteY790"/>
              </a:cxn>
              <a:cxn ang="791">
                <a:pos x="connsiteX791" y="connsiteY791"/>
              </a:cxn>
              <a:cxn ang="792">
                <a:pos x="connsiteX792" y="connsiteY792"/>
              </a:cxn>
              <a:cxn ang="793">
                <a:pos x="connsiteX793" y="connsiteY793"/>
              </a:cxn>
              <a:cxn ang="794">
                <a:pos x="connsiteX794" y="connsiteY794"/>
              </a:cxn>
              <a:cxn ang="795">
                <a:pos x="connsiteX795" y="connsiteY795"/>
              </a:cxn>
              <a:cxn ang="796">
                <a:pos x="connsiteX796" y="connsiteY796"/>
              </a:cxn>
              <a:cxn ang="797">
                <a:pos x="connsiteX797" y="connsiteY797"/>
              </a:cxn>
              <a:cxn ang="798">
                <a:pos x="connsiteX798" y="connsiteY798"/>
              </a:cxn>
              <a:cxn ang="799">
                <a:pos x="connsiteX799" y="connsiteY799"/>
              </a:cxn>
              <a:cxn ang="800">
                <a:pos x="connsiteX800" y="connsiteY800"/>
              </a:cxn>
              <a:cxn ang="801">
                <a:pos x="connsiteX801" y="connsiteY801"/>
              </a:cxn>
              <a:cxn ang="802">
                <a:pos x="connsiteX802" y="connsiteY802"/>
              </a:cxn>
              <a:cxn ang="803">
                <a:pos x="connsiteX803" y="connsiteY803"/>
              </a:cxn>
              <a:cxn ang="804">
                <a:pos x="connsiteX804" y="connsiteY804"/>
              </a:cxn>
              <a:cxn ang="805">
                <a:pos x="connsiteX805" y="connsiteY805"/>
              </a:cxn>
              <a:cxn ang="806">
                <a:pos x="connsiteX806" y="connsiteY806"/>
              </a:cxn>
              <a:cxn ang="807">
                <a:pos x="connsiteX807" y="connsiteY807"/>
              </a:cxn>
              <a:cxn ang="808">
                <a:pos x="connsiteX808" y="connsiteY808"/>
              </a:cxn>
              <a:cxn ang="809">
                <a:pos x="connsiteX809" y="connsiteY809"/>
              </a:cxn>
              <a:cxn ang="810">
                <a:pos x="connsiteX810" y="connsiteY810"/>
              </a:cxn>
              <a:cxn ang="811">
                <a:pos x="connsiteX811" y="connsiteY811"/>
              </a:cxn>
              <a:cxn ang="812">
                <a:pos x="connsiteX812" y="connsiteY812"/>
              </a:cxn>
              <a:cxn ang="813">
                <a:pos x="connsiteX813" y="connsiteY813"/>
              </a:cxn>
              <a:cxn ang="814">
                <a:pos x="connsiteX814" y="connsiteY814"/>
              </a:cxn>
              <a:cxn ang="815">
                <a:pos x="connsiteX815" y="connsiteY815"/>
              </a:cxn>
              <a:cxn ang="816">
                <a:pos x="connsiteX816" y="connsiteY816"/>
              </a:cxn>
              <a:cxn ang="817">
                <a:pos x="connsiteX817" y="connsiteY817"/>
              </a:cxn>
              <a:cxn ang="818">
                <a:pos x="connsiteX818" y="connsiteY818"/>
              </a:cxn>
              <a:cxn ang="819">
                <a:pos x="connsiteX819" y="connsiteY819"/>
              </a:cxn>
              <a:cxn ang="820">
                <a:pos x="connsiteX820" y="connsiteY820"/>
              </a:cxn>
              <a:cxn ang="821">
                <a:pos x="connsiteX821" y="connsiteY821"/>
              </a:cxn>
              <a:cxn ang="822">
                <a:pos x="connsiteX822" y="connsiteY822"/>
              </a:cxn>
              <a:cxn ang="823">
                <a:pos x="connsiteX823" y="connsiteY823"/>
              </a:cxn>
              <a:cxn ang="824">
                <a:pos x="connsiteX824" y="connsiteY824"/>
              </a:cxn>
              <a:cxn ang="825">
                <a:pos x="connsiteX825" y="connsiteY825"/>
              </a:cxn>
              <a:cxn ang="826">
                <a:pos x="connsiteX826" y="connsiteY826"/>
              </a:cxn>
              <a:cxn ang="827">
                <a:pos x="connsiteX827" y="connsiteY827"/>
              </a:cxn>
              <a:cxn ang="828">
                <a:pos x="connsiteX828" y="connsiteY828"/>
              </a:cxn>
              <a:cxn ang="829">
                <a:pos x="connsiteX829" y="connsiteY829"/>
              </a:cxn>
              <a:cxn ang="830">
                <a:pos x="connsiteX830" y="connsiteY830"/>
              </a:cxn>
              <a:cxn ang="831">
                <a:pos x="connsiteX831" y="connsiteY831"/>
              </a:cxn>
              <a:cxn ang="832">
                <a:pos x="connsiteX832" y="connsiteY832"/>
              </a:cxn>
              <a:cxn ang="833">
                <a:pos x="connsiteX833" y="connsiteY833"/>
              </a:cxn>
              <a:cxn ang="834">
                <a:pos x="connsiteX834" y="connsiteY834"/>
              </a:cxn>
              <a:cxn ang="835">
                <a:pos x="connsiteX835" y="connsiteY835"/>
              </a:cxn>
              <a:cxn ang="836">
                <a:pos x="connsiteX836" y="connsiteY836"/>
              </a:cxn>
              <a:cxn ang="837">
                <a:pos x="connsiteX837" y="connsiteY837"/>
              </a:cxn>
              <a:cxn ang="838">
                <a:pos x="connsiteX838" y="connsiteY838"/>
              </a:cxn>
              <a:cxn ang="839">
                <a:pos x="connsiteX839" y="connsiteY839"/>
              </a:cxn>
              <a:cxn ang="840">
                <a:pos x="connsiteX840" y="connsiteY840"/>
              </a:cxn>
              <a:cxn ang="841">
                <a:pos x="connsiteX841" y="connsiteY841"/>
              </a:cxn>
              <a:cxn ang="842">
                <a:pos x="connsiteX842" y="connsiteY842"/>
              </a:cxn>
              <a:cxn ang="843">
                <a:pos x="connsiteX843" y="connsiteY843"/>
              </a:cxn>
              <a:cxn ang="844">
                <a:pos x="connsiteX844" y="connsiteY844"/>
              </a:cxn>
              <a:cxn ang="845">
                <a:pos x="connsiteX845" y="connsiteY845"/>
              </a:cxn>
              <a:cxn ang="846">
                <a:pos x="connsiteX846" y="connsiteY846"/>
              </a:cxn>
              <a:cxn ang="847">
                <a:pos x="connsiteX847" y="connsiteY847"/>
              </a:cxn>
              <a:cxn ang="848">
                <a:pos x="connsiteX848" y="connsiteY848"/>
              </a:cxn>
              <a:cxn ang="849">
                <a:pos x="connsiteX849" y="connsiteY849"/>
              </a:cxn>
              <a:cxn ang="850">
                <a:pos x="connsiteX850" y="connsiteY850"/>
              </a:cxn>
              <a:cxn ang="851">
                <a:pos x="connsiteX851" y="connsiteY851"/>
              </a:cxn>
              <a:cxn ang="852">
                <a:pos x="connsiteX852" y="connsiteY852"/>
              </a:cxn>
              <a:cxn ang="853">
                <a:pos x="connsiteX853" y="connsiteY853"/>
              </a:cxn>
              <a:cxn ang="854">
                <a:pos x="connsiteX854" y="connsiteY854"/>
              </a:cxn>
              <a:cxn ang="855">
                <a:pos x="connsiteX855" y="connsiteY855"/>
              </a:cxn>
              <a:cxn ang="856">
                <a:pos x="connsiteX856" y="connsiteY856"/>
              </a:cxn>
              <a:cxn ang="857">
                <a:pos x="connsiteX857" y="connsiteY857"/>
              </a:cxn>
              <a:cxn ang="858">
                <a:pos x="connsiteX858" y="connsiteY858"/>
              </a:cxn>
              <a:cxn ang="859">
                <a:pos x="connsiteX859" y="connsiteY859"/>
              </a:cxn>
              <a:cxn ang="860">
                <a:pos x="connsiteX860" y="connsiteY860"/>
              </a:cxn>
              <a:cxn ang="861">
                <a:pos x="connsiteX861" y="connsiteY861"/>
              </a:cxn>
              <a:cxn ang="862">
                <a:pos x="connsiteX862" y="connsiteY862"/>
              </a:cxn>
              <a:cxn ang="863">
                <a:pos x="connsiteX863" y="connsiteY863"/>
              </a:cxn>
              <a:cxn ang="864">
                <a:pos x="connsiteX864" y="connsiteY864"/>
              </a:cxn>
              <a:cxn ang="865">
                <a:pos x="connsiteX865" y="connsiteY865"/>
              </a:cxn>
              <a:cxn ang="866">
                <a:pos x="connsiteX866" y="connsiteY866"/>
              </a:cxn>
              <a:cxn ang="867">
                <a:pos x="connsiteX867" y="connsiteY867"/>
              </a:cxn>
              <a:cxn ang="868">
                <a:pos x="connsiteX868" y="connsiteY868"/>
              </a:cxn>
              <a:cxn ang="869">
                <a:pos x="connsiteX869" y="connsiteY869"/>
              </a:cxn>
              <a:cxn ang="870">
                <a:pos x="connsiteX870" y="connsiteY870"/>
              </a:cxn>
              <a:cxn ang="871">
                <a:pos x="connsiteX871" y="connsiteY871"/>
              </a:cxn>
              <a:cxn ang="872">
                <a:pos x="connsiteX872" y="connsiteY872"/>
              </a:cxn>
              <a:cxn ang="873">
                <a:pos x="connsiteX873" y="connsiteY873"/>
              </a:cxn>
              <a:cxn ang="874">
                <a:pos x="connsiteX874" y="connsiteY874"/>
              </a:cxn>
              <a:cxn ang="875">
                <a:pos x="connsiteX875" y="connsiteY875"/>
              </a:cxn>
              <a:cxn ang="876">
                <a:pos x="connsiteX876" y="connsiteY876"/>
              </a:cxn>
              <a:cxn ang="877">
                <a:pos x="connsiteX877" y="connsiteY877"/>
              </a:cxn>
              <a:cxn ang="878">
                <a:pos x="connsiteX878" y="connsiteY878"/>
              </a:cxn>
              <a:cxn ang="879">
                <a:pos x="connsiteX879" y="connsiteY879"/>
              </a:cxn>
              <a:cxn ang="880">
                <a:pos x="connsiteX880" y="connsiteY880"/>
              </a:cxn>
              <a:cxn ang="881">
                <a:pos x="connsiteX881" y="connsiteY881"/>
              </a:cxn>
              <a:cxn ang="882">
                <a:pos x="connsiteX882" y="connsiteY882"/>
              </a:cxn>
              <a:cxn ang="883">
                <a:pos x="connsiteX883" y="connsiteY883"/>
              </a:cxn>
              <a:cxn ang="884">
                <a:pos x="connsiteX884" y="connsiteY884"/>
              </a:cxn>
              <a:cxn ang="885">
                <a:pos x="connsiteX885" y="connsiteY885"/>
              </a:cxn>
              <a:cxn ang="886">
                <a:pos x="connsiteX886" y="connsiteY886"/>
              </a:cxn>
              <a:cxn ang="887">
                <a:pos x="connsiteX887" y="connsiteY887"/>
              </a:cxn>
              <a:cxn ang="888">
                <a:pos x="connsiteX888" y="connsiteY888"/>
              </a:cxn>
              <a:cxn ang="889">
                <a:pos x="connsiteX889" y="connsiteY889"/>
              </a:cxn>
              <a:cxn ang="890">
                <a:pos x="connsiteX890" y="connsiteY890"/>
              </a:cxn>
              <a:cxn ang="891">
                <a:pos x="connsiteX891" y="connsiteY891"/>
              </a:cxn>
              <a:cxn ang="892">
                <a:pos x="connsiteX892" y="connsiteY892"/>
              </a:cxn>
              <a:cxn ang="893">
                <a:pos x="connsiteX893" y="connsiteY893"/>
              </a:cxn>
              <a:cxn ang="894">
                <a:pos x="connsiteX894" y="connsiteY894"/>
              </a:cxn>
              <a:cxn ang="895">
                <a:pos x="connsiteX895" y="connsiteY895"/>
              </a:cxn>
              <a:cxn ang="896">
                <a:pos x="connsiteX896" y="connsiteY896"/>
              </a:cxn>
              <a:cxn ang="897">
                <a:pos x="connsiteX897" y="connsiteY897"/>
              </a:cxn>
              <a:cxn ang="898">
                <a:pos x="connsiteX898" y="connsiteY898"/>
              </a:cxn>
              <a:cxn ang="899">
                <a:pos x="connsiteX899" y="connsiteY899"/>
              </a:cxn>
              <a:cxn ang="900">
                <a:pos x="connsiteX900" y="connsiteY900"/>
              </a:cxn>
              <a:cxn ang="901">
                <a:pos x="connsiteX901" y="connsiteY901"/>
              </a:cxn>
              <a:cxn ang="902">
                <a:pos x="connsiteX902" y="connsiteY902"/>
              </a:cxn>
              <a:cxn ang="903">
                <a:pos x="connsiteX903" y="connsiteY903"/>
              </a:cxn>
              <a:cxn ang="904">
                <a:pos x="connsiteX904" y="connsiteY904"/>
              </a:cxn>
              <a:cxn ang="905">
                <a:pos x="connsiteX905" y="connsiteY905"/>
              </a:cxn>
              <a:cxn ang="906">
                <a:pos x="connsiteX906" y="connsiteY906"/>
              </a:cxn>
              <a:cxn ang="907">
                <a:pos x="connsiteX907" y="connsiteY907"/>
              </a:cxn>
              <a:cxn ang="908">
                <a:pos x="connsiteX908" y="connsiteY908"/>
              </a:cxn>
              <a:cxn ang="909">
                <a:pos x="connsiteX909" y="connsiteY909"/>
              </a:cxn>
              <a:cxn ang="910">
                <a:pos x="connsiteX910" y="connsiteY910"/>
              </a:cxn>
              <a:cxn ang="911">
                <a:pos x="connsiteX911" y="connsiteY911"/>
              </a:cxn>
              <a:cxn ang="912">
                <a:pos x="connsiteX912" y="connsiteY912"/>
              </a:cxn>
              <a:cxn ang="913">
                <a:pos x="connsiteX913" y="connsiteY913"/>
              </a:cxn>
              <a:cxn ang="914">
                <a:pos x="connsiteX914" y="connsiteY914"/>
              </a:cxn>
              <a:cxn ang="915">
                <a:pos x="connsiteX915" y="connsiteY915"/>
              </a:cxn>
              <a:cxn ang="916">
                <a:pos x="connsiteX916" y="connsiteY916"/>
              </a:cxn>
              <a:cxn ang="917">
                <a:pos x="connsiteX917" y="connsiteY917"/>
              </a:cxn>
              <a:cxn ang="918">
                <a:pos x="connsiteX918" y="connsiteY918"/>
              </a:cxn>
              <a:cxn ang="919">
                <a:pos x="connsiteX919" y="connsiteY919"/>
              </a:cxn>
              <a:cxn ang="920">
                <a:pos x="connsiteX920" y="connsiteY920"/>
              </a:cxn>
              <a:cxn ang="921">
                <a:pos x="connsiteX921" y="connsiteY921"/>
              </a:cxn>
              <a:cxn ang="922">
                <a:pos x="connsiteX922" y="connsiteY922"/>
              </a:cxn>
              <a:cxn ang="923">
                <a:pos x="connsiteX923" y="connsiteY923"/>
              </a:cxn>
              <a:cxn ang="924">
                <a:pos x="connsiteX924" y="connsiteY924"/>
              </a:cxn>
              <a:cxn ang="925">
                <a:pos x="connsiteX925" y="connsiteY925"/>
              </a:cxn>
              <a:cxn ang="926">
                <a:pos x="connsiteX926" y="connsiteY926"/>
              </a:cxn>
              <a:cxn ang="927">
                <a:pos x="connsiteX927" y="connsiteY927"/>
              </a:cxn>
              <a:cxn ang="928">
                <a:pos x="connsiteX928" y="connsiteY928"/>
              </a:cxn>
              <a:cxn ang="929">
                <a:pos x="connsiteX929" y="connsiteY929"/>
              </a:cxn>
              <a:cxn ang="930">
                <a:pos x="connsiteX930" y="connsiteY930"/>
              </a:cxn>
              <a:cxn ang="931">
                <a:pos x="connsiteX931" y="connsiteY931"/>
              </a:cxn>
              <a:cxn ang="932">
                <a:pos x="connsiteX932" y="connsiteY932"/>
              </a:cxn>
              <a:cxn ang="933">
                <a:pos x="connsiteX933" y="connsiteY933"/>
              </a:cxn>
              <a:cxn ang="934">
                <a:pos x="connsiteX934" y="connsiteY934"/>
              </a:cxn>
              <a:cxn ang="935">
                <a:pos x="connsiteX935" y="connsiteY935"/>
              </a:cxn>
              <a:cxn ang="936">
                <a:pos x="connsiteX936" y="connsiteY936"/>
              </a:cxn>
              <a:cxn ang="937">
                <a:pos x="connsiteX937" y="connsiteY937"/>
              </a:cxn>
              <a:cxn ang="938">
                <a:pos x="connsiteX938" y="connsiteY938"/>
              </a:cxn>
              <a:cxn ang="939">
                <a:pos x="connsiteX939" y="connsiteY939"/>
              </a:cxn>
              <a:cxn ang="940">
                <a:pos x="connsiteX940" y="connsiteY940"/>
              </a:cxn>
              <a:cxn ang="941">
                <a:pos x="connsiteX941" y="connsiteY941"/>
              </a:cxn>
              <a:cxn ang="942">
                <a:pos x="connsiteX942" y="connsiteY942"/>
              </a:cxn>
              <a:cxn ang="943">
                <a:pos x="connsiteX943" y="connsiteY943"/>
              </a:cxn>
              <a:cxn ang="944">
                <a:pos x="connsiteX944" y="connsiteY944"/>
              </a:cxn>
              <a:cxn ang="945">
                <a:pos x="connsiteX945" y="connsiteY945"/>
              </a:cxn>
              <a:cxn ang="946">
                <a:pos x="connsiteX946" y="connsiteY946"/>
              </a:cxn>
              <a:cxn ang="947">
                <a:pos x="connsiteX947" y="connsiteY947"/>
              </a:cxn>
              <a:cxn ang="948">
                <a:pos x="connsiteX948" y="connsiteY948"/>
              </a:cxn>
              <a:cxn ang="949">
                <a:pos x="connsiteX949" y="connsiteY949"/>
              </a:cxn>
              <a:cxn ang="950">
                <a:pos x="connsiteX950" y="connsiteY950"/>
              </a:cxn>
              <a:cxn ang="951">
                <a:pos x="connsiteX951" y="connsiteY951"/>
              </a:cxn>
              <a:cxn ang="952">
                <a:pos x="connsiteX952" y="connsiteY952"/>
              </a:cxn>
              <a:cxn ang="953">
                <a:pos x="connsiteX953" y="connsiteY953"/>
              </a:cxn>
              <a:cxn ang="954">
                <a:pos x="connsiteX954" y="connsiteY954"/>
              </a:cxn>
              <a:cxn ang="955">
                <a:pos x="connsiteX955" y="connsiteY955"/>
              </a:cxn>
              <a:cxn ang="956">
                <a:pos x="connsiteX956" y="connsiteY956"/>
              </a:cxn>
              <a:cxn ang="957">
                <a:pos x="connsiteX957" y="connsiteY957"/>
              </a:cxn>
              <a:cxn ang="958">
                <a:pos x="connsiteX958" y="connsiteY958"/>
              </a:cxn>
              <a:cxn ang="959">
                <a:pos x="connsiteX959" y="connsiteY959"/>
              </a:cxn>
              <a:cxn ang="960">
                <a:pos x="connsiteX960" y="connsiteY960"/>
              </a:cxn>
              <a:cxn ang="961">
                <a:pos x="connsiteX961" y="connsiteY961"/>
              </a:cxn>
              <a:cxn ang="962">
                <a:pos x="connsiteX962" y="connsiteY962"/>
              </a:cxn>
              <a:cxn ang="963">
                <a:pos x="connsiteX963" y="connsiteY963"/>
              </a:cxn>
              <a:cxn ang="964">
                <a:pos x="connsiteX964" y="connsiteY964"/>
              </a:cxn>
              <a:cxn ang="965">
                <a:pos x="connsiteX965" y="connsiteY965"/>
              </a:cxn>
              <a:cxn ang="966">
                <a:pos x="connsiteX966" y="connsiteY966"/>
              </a:cxn>
              <a:cxn ang="967">
                <a:pos x="connsiteX967" y="connsiteY967"/>
              </a:cxn>
              <a:cxn ang="968">
                <a:pos x="connsiteX968" y="connsiteY968"/>
              </a:cxn>
              <a:cxn ang="969">
                <a:pos x="connsiteX969" y="connsiteY969"/>
              </a:cxn>
              <a:cxn ang="970">
                <a:pos x="connsiteX970" y="connsiteY970"/>
              </a:cxn>
              <a:cxn ang="971">
                <a:pos x="connsiteX971" y="connsiteY971"/>
              </a:cxn>
              <a:cxn ang="972">
                <a:pos x="connsiteX972" y="connsiteY972"/>
              </a:cxn>
              <a:cxn ang="973">
                <a:pos x="connsiteX973" y="connsiteY973"/>
              </a:cxn>
              <a:cxn ang="974">
                <a:pos x="connsiteX974" y="connsiteY974"/>
              </a:cxn>
              <a:cxn ang="975">
                <a:pos x="connsiteX975" y="connsiteY975"/>
              </a:cxn>
              <a:cxn ang="976">
                <a:pos x="connsiteX976" y="connsiteY976"/>
              </a:cxn>
              <a:cxn ang="977">
                <a:pos x="connsiteX977" y="connsiteY977"/>
              </a:cxn>
              <a:cxn ang="978">
                <a:pos x="connsiteX978" y="connsiteY978"/>
              </a:cxn>
              <a:cxn ang="979">
                <a:pos x="connsiteX979" y="connsiteY979"/>
              </a:cxn>
              <a:cxn ang="980">
                <a:pos x="connsiteX980" y="connsiteY980"/>
              </a:cxn>
              <a:cxn ang="981">
                <a:pos x="connsiteX981" y="connsiteY981"/>
              </a:cxn>
              <a:cxn ang="982">
                <a:pos x="connsiteX982" y="connsiteY982"/>
              </a:cxn>
              <a:cxn ang="983">
                <a:pos x="connsiteX983" y="connsiteY983"/>
              </a:cxn>
              <a:cxn ang="984">
                <a:pos x="connsiteX984" y="connsiteY984"/>
              </a:cxn>
              <a:cxn ang="985">
                <a:pos x="connsiteX985" y="connsiteY985"/>
              </a:cxn>
              <a:cxn ang="986">
                <a:pos x="connsiteX986" y="connsiteY986"/>
              </a:cxn>
              <a:cxn ang="987">
                <a:pos x="connsiteX987" y="connsiteY987"/>
              </a:cxn>
              <a:cxn ang="988">
                <a:pos x="connsiteX988" y="connsiteY988"/>
              </a:cxn>
              <a:cxn ang="989">
                <a:pos x="connsiteX989" y="connsiteY989"/>
              </a:cxn>
              <a:cxn ang="990">
                <a:pos x="connsiteX990" y="connsiteY990"/>
              </a:cxn>
              <a:cxn ang="991">
                <a:pos x="connsiteX991" y="connsiteY991"/>
              </a:cxn>
              <a:cxn ang="992">
                <a:pos x="connsiteX992" y="connsiteY992"/>
              </a:cxn>
              <a:cxn ang="993">
                <a:pos x="connsiteX993" y="connsiteY993"/>
              </a:cxn>
              <a:cxn ang="994">
                <a:pos x="connsiteX994" y="connsiteY994"/>
              </a:cxn>
              <a:cxn ang="995">
                <a:pos x="connsiteX995" y="connsiteY995"/>
              </a:cxn>
              <a:cxn ang="996">
                <a:pos x="connsiteX996" y="connsiteY996"/>
              </a:cxn>
              <a:cxn ang="997">
                <a:pos x="connsiteX997" y="connsiteY997"/>
              </a:cxn>
              <a:cxn ang="998">
                <a:pos x="connsiteX998" y="connsiteY998"/>
              </a:cxn>
              <a:cxn ang="999">
                <a:pos x="connsiteX999" y="connsiteY999"/>
              </a:cxn>
              <a:cxn ang="1000">
                <a:pos x="connsiteX1000" y="connsiteY1000"/>
              </a:cxn>
              <a:cxn ang="1001">
                <a:pos x="connsiteX1001" y="connsiteY1001"/>
              </a:cxn>
              <a:cxn ang="1002">
                <a:pos x="connsiteX1002" y="connsiteY1002"/>
              </a:cxn>
              <a:cxn ang="1003">
                <a:pos x="connsiteX1003" y="connsiteY1003"/>
              </a:cxn>
              <a:cxn ang="1004">
                <a:pos x="connsiteX1004" y="connsiteY1004"/>
              </a:cxn>
              <a:cxn ang="1005">
                <a:pos x="connsiteX1005" y="connsiteY1005"/>
              </a:cxn>
              <a:cxn ang="1006">
                <a:pos x="connsiteX1006" y="connsiteY1006"/>
              </a:cxn>
              <a:cxn ang="1007">
                <a:pos x="connsiteX1007" y="connsiteY1007"/>
              </a:cxn>
              <a:cxn ang="1008">
                <a:pos x="connsiteX1008" y="connsiteY1008"/>
              </a:cxn>
              <a:cxn ang="1009">
                <a:pos x="connsiteX1009" y="connsiteY1009"/>
              </a:cxn>
              <a:cxn ang="1010">
                <a:pos x="connsiteX1010" y="connsiteY1010"/>
              </a:cxn>
              <a:cxn ang="1011">
                <a:pos x="connsiteX1011" y="connsiteY1011"/>
              </a:cxn>
              <a:cxn ang="1012">
                <a:pos x="connsiteX1012" y="connsiteY1012"/>
              </a:cxn>
              <a:cxn ang="1013">
                <a:pos x="connsiteX1013" y="connsiteY1013"/>
              </a:cxn>
              <a:cxn ang="1014">
                <a:pos x="connsiteX1014" y="connsiteY1014"/>
              </a:cxn>
              <a:cxn ang="1015">
                <a:pos x="connsiteX1015" y="connsiteY1015"/>
              </a:cxn>
              <a:cxn ang="1016">
                <a:pos x="connsiteX1016" y="connsiteY1016"/>
              </a:cxn>
              <a:cxn ang="1017">
                <a:pos x="connsiteX1017" y="connsiteY1017"/>
              </a:cxn>
              <a:cxn ang="1018">
                <a:pos x="connsiteX1018" y="connsiteY1018"/>
              </a:cxn>
              <a:cxn ang="1019">
                <a:pos x="connsiteX1019" y="connsiteY1019"/>
              </a:cxn>
              <a:cxn ang="1020">
                <a:pos x="connsiteX1020" y="connsiteY1020"/>
              </a:cxn>
              <a:cxn ang="1021">
                <a:pos x="connsiteX1021" y="connsiteY1021"/>
              </a:cxn>
              <a:cxn ang="1022">
                <a:pos x="connsiteX1022" y="connsiteY1022"/>
              </a:cxn>
              <a:cxn ang="1023">
                <a:pos x="connsiteX1023" y="connsiteY1023"/>
              </a:cxn>
              <a:cxn ang="1024">
                <a:pos x="connsiteX1024" y="connsiteY1024"/>
              </a:cxn>
              <a:cxn ang="1025">
                <a:pos x="connsiteX1025" y="connsiteY1025"/>
              </a:cxn>
              <a:cxn ang="1026">
                <a:pos x="connsiteX1026" y="connsiteY1026"/>
              </a:cxn>
              <a:cxn ang="1027">
                <a:pos x="connsiteX1027" y="connsiteY1027"/>
              </a:cxn>
              <a:cxn ang="1028">
                <a:pos x="connsiteX1028" y="connsiteY1028"/>
              </a:cxn>
              <a:cxn ang="1029">
                <a:pos x="connsiteX1029" y="connsiteY1029"/>
              </a:cxn>
              <a:cxn ang="1030">
                <a:pos x="connsiteX1030" y="connsiteY1030"/>
              </a:cxn>
              <a:cxn ang="1031">
                <a:pos x="connsiteX1031" y="connsiteY1031"/>
              </a:cxn>
              <a:cxn ang="1032">
                <a:pos x="connsiteX1032" y="connsiteY1032"/>
              </a:cxn>
              <a:cxn ang="1033">
                <a:pos x="connsiteX1033" y="connsiteY1033"/>
              </a:cxn>
              <a:cxn ang="1034">
                <a:pos x="connsiteX1034" y="connsiteY1034"/>
              </a:cxn>
              <a:cxn ang="1035">
                <a:pos x="connsiteX1035" y="connsiteY1035"/>
              </a:cxn>
              <a:cxn ang="1036">
                <a:pos x="connsiteX1036" y="connsiteY1036"/>
              </a:cxn>
              <a:cxn ang="1037">
                <a:pos x="connsiteX1037" y="connsiteY1037"/>
              </a:cxn>
              <a:cxn ang="1038">
                <a:pos x="connsiteX1038" y="connsiteY1038"/>
              </a:cxn>
              <a:cxn ang="1039">
                <a:pos x="connsiteX1039" y="connsiteY1039"/>
              </a:cxn>
              <a:cxn ang="1040">
                <a:pos x="connsiteX1040" y="connsiteY1040"/>
              </a:cxn>
              <a:cxn ang="1041">
                <a:pos x="connsiteX1041" y="connsiteY1041"/>
              </a:cxn>
              <a:cxn ang="1042">
                <a:pos x="connsiteX1042" y="connsiteY1042"/>
              </a:cxn>
              <a:cxn ang="1043">
                <a:pos x="connsiteX1043" y="connsiteY1043"/>
              </a:cxn>
              <a:cxn ang="1044">
                <a:pos x="connsiteX1044" y="connsiteY1044"/>
              </a:cxn>
              <a:cxn ang="1045">
                <a:pos x="connsiteX1045" y="connsiteY1045"/>
              </a:cxn>
              <a:cxn ang="1046">
                <a:pos x="connsiteX1046" y="connsiteY1046"/>
              </a:cxn>
              <a:cxn ang="1047">
                <a:pos x="connsiteX1047" y="connsiteY1047"/>
              </a:cxn>
              <a:cxn ang="1048">
                <a:pos x="connsiteX1048" y="connsiteY1048"/>
              </a:cxn>
              <a:cxn ang="1049">
                <a:pos x="connsiteX1049" y="connsiteY1049"/>
              </a:cxn>
              <a:cxn ang="1050">
                <a:pos x="connsiteX1050" y="connsiteY1050"/>
              </a:cxn>
              <a:cxn ang="1051">
                <a:pos x="connsiteX1051" y="connsiteY1051"/>
              </a:cxn>
              <a:cxn ang="1052">
                <a:pos x="connsiteX1052" y="connsiteY1052"/>
              </a:cxn>
              <a:cxn ang="1053">
                <a:pos x="connsiteX1053" y="connsiteY1053"/>
              </a:cxn>
              <a:cxn ang="1054">
                <a:pos x="connsiteX1054" y="connsiteY1054"/>
              </a:cxn>
              <a:cxn ang="1055">
                <a:pos x="connsiteX1055" y="connsiteY1055"/>
              </a:cxn>
              <a:cxn ang="1056">
                <a:pos x="connsiteX1056" y="connsiteY1056"/>
              </a:cxn>
              <a:cxn ang="1057">
                <a:pos x="connsiteX1057" y="connsiteY1057"/>
              </a:cxn>
              <a:cxn ang="1058">
                <a:pos x="connsiteX1058" y="connsiteY1058"/>
              </a:cxn>
              <a:cxn ang="1059">
                <a:pos x="connsiteX1059" y="connsiteY1059"/>
              </a:cxn>
              <a:cxn ang="1060">
                <a:pos x="connsiteX1060" y="connsiteY1060"/>
              </a:cxn>
              <a:cxn ang="1061">
                <a:pos x="connsiteX1061" y="connsiteY1061"/>
              </a:cxn>
              <a:cxn ang="1062">
                <a:pos x="connsiteX1062" y="connsiteY1062"/>
              </a:cxn>
              <a:cxn ang="1063">
                <a:pos x="connsiteX1063" y="connsiteY1063"/>
              </a:cxn>
              <a:cxn ang="1064">
                <a:pos x="connsiteX1064" y="connsiteY1064"/>
              </a:cxn>
              <a:cxn ang="1065">
                <a:pos x="connsiteX1065" y="connsiteY1065"/>
              </a:cxn>
              <a:cxn ang="1066">
                <a:pos x="connsiteX1066" y="connsiteY1066"/>
              </a:cxn>
              <a:cxn ang="1067">
                <a:pos x="connsiteX1067" y="connsiteY1067"/>
              </a:cxn>
              <a:cxn ang="1068">
                <a:pos x="connsiteX1068" y="connsiteY1068"/>
              </a:cxn>
              <a:cxn ang="1069">
                <a:pos x="connsiteX1069" y="connsiteY1069"/>
              </a:cxn>
              <a:cxn ang="1070">
                <a:pos x="connsiteX1070" y="connsiteY1070"/>
              </a:cxn>
              <a:cxn ang="1071">
                <a:pos x="connsiteX1071" y="connsiteY1071"/>
              </a:cxn>
              <a:cxn ang="1072">
                <a:pos x="connsiteX1072" y="connsiteY1072"/>
              </a:cxn>
              <a:cxn ang="1073">
                <a:pos x="connsiteX1073" y="connsiteY1073"/>
              </a:cxn>
              <a:cxn ang="1074">
                <a:pos x="connsiteX1074" y="connsiteY1074"/>
              </a:cxn>
              <a:cxn ang="1075">
                <a:pos x="connsiteX1075" y="connsiteY1075"/>
              </a:cxn>
              <a:cxn ang="1076">
                <a:pos x="connsiteX1076" y="connsiteY1076"/>
              </a:cxn>
              <a:cxn ang="1077">
                <a:pos x="connsiteX1077" y="connsiteY1077"/>
              </a:cxn>
              <a:cxn ang="1078">
                <a:pos x="connsiteX1078" y="connsiteY1078"/>
              </a:cxn>
              <a:cxn ang="1079">
                <a:pos x="connsiteX1079" y="connsiteY1079"/>
              </a:cxn>
              <a:cxn ang="1080">
                <a:pos x="connsiteX1080" y="connsiteY1080"/>
              </a:cxn>
              <a:cxn ang="1081">
                <a:pos x="connsiteX1081" y="connsiteY1081"/>
              </a:cxn>
              <a:cxn ang="1082">
                <a:pos x="connsiteX1082" y="connsiteY1082"/>
              </a:cxn>
              <a:cxn ang="1083">
                <a:pos x="connsiteX1083" y="connsiteY1083"/>
              </a:cxn>
              <a:cxn ang="1084">
                <a:pos x="connsiteX1084" y="connsiteY1084"/>
              </a:cxn>
              <a:cxn ang="1085">
                <a:pos x="connsiteX1085" y="connsiteY1085"/>
              </a:cxn>
              <a:cxn ang="1086">
                <a:pos x="connsiteX1086" y="connsiteY1086"/>
              </a:cxn>
              <a:cxn ang="1087">
                <a:pos x="connsiteX1087" y="connsiteY1087"/>
              </a:cxn>
              <a:cxn ang="1088">
                <a:pos x="connsiteX1088" y="connsiteY1088"/>
              </a:cxn>
              <a:cxn ang="1089">
                <a:pos x="connsiteX1089" y="connsiteY1089"/>
              </a:cxn>
              <a:cxn ang="1090">
                <a:pos x="connsiteX1090" y="connsiteY1090"/>
              </a:cxn>
              <a:cxn ang="1091">
                <a:pos x="connsiteX1091" y="connsiteY1091"/>
              </a:cxn>
              <a:cxn ang="1092">
                <a:pos x="connsiteX1092" y="connsiteY1092"/>
              </a:cxn>
              <a:cxn ang="1093">
                <a:pos x="connsiteX1093" y="connsiteY1093"/>
              </a:cxn>
              <a:cxn ang="1094">
                <a:pos x="connsiteX1094" y="connsiteY1094"/>
              </a:cxn>
              <a:cxn ang="1095">
                <a:pos x="connsiteX1095" y="connsiteY1095"/>
              </a:cxn>
              <a:cxn ang="1096">
                <a:pos x="connsiteX1096" y="connsiteY1096"/>
              </a:cxn>
              <a:cxn ang="1097">
                <a:pos x="connsiteX1097" y="connsiteY1097"/>
              </a:cxn>
              <a:cxn ang="1098">
                <a:pos x="connsiteX1098" y="connsiteY1098"/>
              </a:cxn>
              <a:cxn ang="1099">
                <a:pos x="connsiteX1099" y="connsiteY1099"/>
              </a:cxn>
              <a:cxn ang="1100">
                <a:pos x="connsiteX1100" y="connsiteY1100"/>
              </a:cxn>
              <a:cxn ang="1101">
                <a:pos x="connsiteX1101" y="connsiteY1101"/>
              </a:cxn>
              <a:cxn ang="1102">
                <a:pos x="connsiteX1102" y="connsiteY1102"/>
              </a:cxn>
              <a:cxn ang="1103">
                <a:pos x="connsiteX1103" y="connsiteY1103"/>
              </a:cxn>
              <a:cxn ang="1104">
                <a:pos x="connsiteX1104" y="connsiteY1104"/>
              </a:cxn>
              <a:cxn ang="1105">
                <a:pos x="connsiteX1105" y="connsiteY1105"/>
              </a:cxn>
              <a:cxn ang="1106">
                <a:pos x="connsiteX1106" y="connsiteY1106"/>
              </a:cxn>
              <a:cxn ang="1107">
                <a:pos x="connsiteX1107" y="connsiteY1107"/>
              </a:cxn>
              <a:cxn ang="1108">
                <a:pos x="connsiteX1108" y="connsiteY1108"/>
              </a:cxn>
              <a:cxn ang="1109">
                <a:pos x="connsiteX1109" y="connsiteY1109"/>
              </a:cxn>
              <a:cxn ang="1110">
                <a:pos x="connsiteX1110" y="connsiteY1110"/>
              </a:cxn>
              <a:cxn ang="1111">
                <a:pos x="connsiteX1111" y="connsiteY1111"/>
              </a:cxn>
              <a:cxn ang="1112">
                <a:pos x="connsiteX1112" y="connsiteY1112"/>
              </a:cxn>
              <a:cxn ang="1113">
                <a:pos x="connsiteX1113" y="connsiteY1113"/>
              </a:cxn>
              <a:cxn ang="1114">
                <a:pos x="connsiteX1114" y="connsiteY1114"/>
              </a:cxn>
              <a:cxn ang="1115">
                <a:pos x="connsiteX1115" y="connsiteY1115"/>
              </a:cxn>
              <a:cxn ang="1116">
                <a:pos x="connsiteX1116" y="connsiteY1116"/>
              </a:cxn>
              <a:cxn ang="1117">
                <a:pos x="connsiteX1117" y="connsiteY1117"/>
              </a:cxn>
              <a:cxn ang="1118">
                <a:pos x="connsiteX1118" y="connsiteY1118"/>
              </a:cxn>
              <a:cxn ang="1119">
                <a:pos x="connsiteX1119" y="connsiteY1119"/>
              </a:cxn>
              <a:cxn ang="1120">
                <a:pos x="connsiteX1120" y="connsiteY1120"/>
              </a:cxn>
              <a:cxn ang="1121">
                <a:pos x="connsiteX1121" y="connsiteY1121"/>
              </a:cxn>
              <a:cxn ang="1122">
                <a:pos x="connsiteX1122" y="connsiteY1122"/>
              </a:cxn>
              <a:cxn ang="1123">
                <a:pos x="connsiteX1123" y="connsiteY1123"/>
              </a:cxn>
              <a:cxn ang="1124">
                <a:pos x="connsiteX1124" y="connsiteY1124"/>
              </a:cxn>
              <a:cxn ang="1125">
                <a:pos x="connsiteX1125" y="connsiteY1125"/>
              </a:cxn>
              <a:cxn ang="1126">
                <a:pos x="connsiteX1126" y="connsiteY1126"/>
              </a:cxn>
              <a:cxn ang="1127">
                <a:pos x="connsiteX1127" y="connsiteY1127"/>
              </a:cxn>
              <a:cxn ang="1128">
                <a:pos x="connsiteX1128" y="connsiteY1128"/>
              </a:cxn>
              <a:cxn ang="1129">
                <a:pos x="connsiteX1129" y="connsiteY1129"/>
              </a:cxn>
              <a:cxn ang="1130">
                <a:pos x="connsiteX1130" y="connsiteY1130"/>
              </a:cxn>
              <a:cxn ang="1131">
                <a:pos x="connsiteX1131" y="connsiteY1131"/>
              </a:cxn>
              <a:cxn ang="1132">
                <a:pos x="connsiteX1132" y="connsiteY1132"/>
              </a:cxn>
              <a:cxn ang="1133">
                <a:pos x="connsiteX1133" y="connsiteY1133"/>
              </a:cxn>
              <a:cxn ang="1134">
                <a:pos x="connsiteX1134" y="connsiteY1134"/>
              </a:cxn>
              <a:cxn ang="1135">
                <a:pos x="connsiteX1135" y="connsiteY1135"/>
              </a:cxn>
              <a:cxn ang="1136">
                <a:pos x="connsiteX1136" y="connsiteY1136"/>
              </a:cxn>
              <a:cxn ang="1137">
                <a:pos x="connsiteX1137" y="connsiteY1137"/>
              </a:cxn>
              <a:cxn ang="1138">
                <a:pos x="connsiteX1138" y="connsiteY1138"/>
              </a:cxn>
              <a:cxn ang="1139">
                <a:pos x="connsiteX1139" y="connsiteY1139"/>
              </a:cxn>
              <a:cxn ang="1140">
                <a:pos x="connsiteX1140" y="connsiteY1140"/>
              </a:cxn>
              <a:cxn ang="1141">
                <a:pos x="connsiteX1141" y="connsiteY1141"/>
              </a:cxn>
              <a:cxn ang="1142">
                <a:pos x="connsiteX1142" y="connsiteY1142"/>
              </a:cxn>
              <a:cxn ang="1143">
                <a:pos x="connsiteX1143" y="connsiteY1143"/>
              </a:cxn>
              <a:cxn ang="1144">
                <a:pos x="connsiteX1144" y="connsiteY1144"/>
              </a:cxn>
              <a:cxn ang="1145">
                <a:pos x="connsiteX1145" y="connsiteY1145"/>
              </a:cxn>
              <a:cxn ang="1146">
                <a:pos x="connsiteX1146" y="connsiteY1146"/>
              </a:cxn>
              <a:cxn ang="1147">
                <a:pos x="connsiteX1147" y="connsiteY1147"/>
              </a:cxn>
              <a:cxn ang="1148">
                <a:pos x="connsiteX1148" y="connsiteY1148"/>
              </a:cxn>
              <a:cxn ang="1149">
                <a:pos x="connsiteX1149" y="connsiteY1149"/>
              </a:cxn>
              <a:cxn ang="1150">
                <a:pos x="connsiteX1150" y="connsiteY1150"/>
              </a:cxn>
              <a:cxn ang="1151">
                <a:pos x="connsiteX1151" y="connsiteY1151"/>
              </a:cxn>
              <a:cxn ang="1152">
                <a:pos x="connsiteX1152" y="connsiteY1152"/>
              </a:cxn>
              <a:cxn ang="1153">
                <a:pos x="connsiteX1153" y="connsiteY1153"/>
              </a:cxn>
              <a:cxn ang="1154">
                <a:pos x="connsiteX1154" y="connsiteY1154"/>
              </a:cxn>
              <a:cxn ang="1155">
                <a:pos x="connsiteX1155" y="connsiteY1155"/>
              </a:cxn>
              <a:cxn ang="1156">
                <a:pos x="connsiteX1156" y="connsiteY1156"/>
              </a:cxn>
            </a:cxnLst>
            <a:rect l="l" t="t" r="r" b="b"/>
            <a:pathLst>
              <a:path w="3783967" h="485775">
                <a:moveTo>
                  <a:pt x="3769679" y="14287"/>
                </a:moveTo>
                <a:lnTo>
                  <a:pt x="3750310" y="19645"/>
                </a:lnTo>
                <a:lnTo>
                  <a:pt x="3730941" y="25002"/>
                </a:lnTo>
                <a:lnTo>
                  <a:pt x="3711572" y="30358"/>
                </a:lnTo>
                <a:lnTo>
                  <a:pt x="3692206" y="35711"/>
                </a:lnTo>
                <a:lnTo>
                  <a:pt x="3672842" y="41062"/>
                </a:lnTo>
                <a:lnTo>
                  <a:pt x="3653481" y="46410"/>
                </a:lnTo>
                <a:lnTo>
                  <a:pt x="3643801" y="49083"/>
                </a:lnTo>
                <a:lnTo>
                  <a:pt x="3634123" y="51754"/>
                </a:lnTo>
                <a:lnTo>
                  <a:pt x="3624446" y="54425"/>
                </a:lnTo>
                <a:lnTo>
                  <a:pt x="3614769" y="57094"/>
                </a:lnTo>
                <a:lnTo>
                  <a:pt x="3605094" y="59761"/>
                </a:lnTo>
                <a:lnTo>
                  <a:pt x="3595419" y="62428"/>
                </a:lnTo>
                <a:lnTo>
                  <a:pt x="3585747" y="65093"/>
                </a:lnTo>
                <a:lnTo>
                  <a:pt x="3576075" y="67756"/>
                </a:lnTo>
                <a:lnTo>
                  <a:pt x="3566405" y="70418"/>
                </a:lnTo>
                <a:lnTo>
                  <a:pt x="3556736" y="73078"/>
                </a:lnTo>
                <a:lnTo>
                  <a:pt x="3547069" y="75736"/>
                </a:lnTo>
                <a:lnTo>
                  <a:pt x="3537404" y="78392"/>
                </a:lnTo>
                <a:lnTo>
                  <a:pt x="3527740" y="81047"/>
                </a:lnTo>
                <a:lnTo>
                  <a:pt x="3518078" y="83699"/>
                </a:lnTo>
                <a:lnTo>
                  <a:pt x="3508418" y="86349"/>
                </a:lnTo>
                <a:lnTo>
                  <a:pt x="3498759" y="88997"/>
                </a:lnTo>
                <a:lnTo>
                  <a:pt x="3489103" y="91643"/>
                </a:lnTo>
                <a:lnTo>
                  <a:pt x="3479449" y="94286"/>
                </a:lnTo>
                <a:lnTo>
                  <a:pt x="3469796" y="96927"/>
                </a:lnTo>
                <a:lnTo>
                  <a:pt x="3460146" y="99566"/>
                </a:lnTo>
                <a:lnTo>
                  <a:pt x="3450498" y="102201"/>
                </a:lnTo>
                <a:lnTo>
                  <a:pt x="3440853" y="104834"/>
                </a:lnTo>
                <a:lnTo>
                  <a:pt x="3431210" y="107465"/>
                </a:lnTo>
                <a:lnTo>
                  <a:pt x="3421569" y="110092"/>
                </a:lnTo>
                <a:lnTo>
                  <a:pt x="3411931" y="112716"/>
                </a:lnTo>
                <a:lnTo>
                  <a:pt x="3402296" y="115338"/>
                </a:lnTo>
                <a:lnTo>
                  <a:pt x="3392662" y="117956"/>
                </a:lnTo>
                <a:lnTo>
                  <a:pt x="3383032" y="120571"/>
                </a:lnTo>
                <a:lnTo>
                  <a:pt x="3373405" y="123183"/>
                </a:lnTo>
                <a:lnTo>
                  <a:pt x="3363780" y="125791"/>
                </a:lnTo>
                <a:lnTo>
                  <a:pt x="3354159" y="128397"/>
                </a:lnTo>
                <a:lnTo>
                  <a:pt x="3344541" y="130998"/>
                </a:lnTo>
                <a:lnTo>
                  <a:pt x="3334925" y="133596"/>
                </a:lnTo>
                <a:lnTo>
                  <a:pt x="3325313" y="136190"/>
                </a:lnTo>
                <a:lnTo>
                  <a:pt x="3315704" y="138781"/>
                </a:lnTo>
                <a:lnTo>
                  <a:pt x="3306098" y="141368"/>
                </a:lnTo>
                <a:lnTo>
                  <a:pt x="3301297" y="142659"/>
                </a:lnTo>
                <a:lnTo>
                  <a:pt x="3296496" y="143950"/>
                </a:lnTo>
                <a:lnTo>
                  <a:pt x="3291696" y="145240"/>
                </a:lnTo>
                <a:lnTo>
                  <a:pt x="3286897" y="146529"/>
                </a:lnTo>
                <a:lnTo>
                  <a:pt x="3282099" y="147817"/>
                </a:lnTo>
                <a:lnTo>
                  <a:pt x="3277302" y="149104"/>
                </a:lnTo>
                <a:lnTo>
                  <a:pt x="3272505" y="150390"/>
                </a:lnTo>
                <a:lnTo>
                  <a:pt x="3267710" y="151674"/>
                </a:lnTo>
                <a:lnTo>
                  <a:pt x="3262915" y="152958"/>
                </a:lnTo>
                <a:lnTo>
                  <a:pt x="3258122" y="154240"/>
                </a:lnTo>
                <a:lnTo>
                  <a:pt x="3253329" y="155522"/>
                </a:lnTo>
                <a:lnTo>
                  <a:pt x="3248537" y="156802"/>
                </a:lnTo>
                <a:lnTo>
                  <a:pt x="3243746" y="158082"/>
                </a:lnTo>
                <a:lnTo>
                  <a:pt x="3238956" y="159360"/>
                </a:lnTo>
                <a:lnTo>
                  <a:pt x="3234167" y="160637"/>
                </a:lnTo>
                <a:lnTo>
                  <a:pt x="3229380" y="161913"/>
                </a:lnTo>
                <a:lnTo>
                  <a:pt x="3224593" y="163188"/>
                </a:lnTo>
                <a:lnTo>
                  <a:pt x="3219807" y="164462"/>
                </a:lnTo>
                <a:lnTo>
                  <a:pt x="3215022" y="165734"/>
                </a:lnTo>
                <a:lnTo>
                  <a:pt x="3210238" y="167005"/>
                </a:lnTo>
                <a:lnTo>
                  <a:pt x="3205455" y="168275"/>
                </a:lnTo>
                <a:lnTo>
                  <a:pt x="3200673" y="169544"/>
                </a:lnTo>
                <a:lnTo>
                  <a:pt x="3195892" y="170812"/>
                </a:lnTo>
                <a:lnTo>
                  <a:pt x="3191112" y="172078"/>
                </a:lnTo>
                <a:lnTo>
                  <a:pt x="3186333" y="173344"/>
                </a:lnTo>
                <a:lnTo>
                  <a:pt x="3181556" y="174607"/>
                </a:lnTo>
                <a:lnTo>
                  <a:pt x="3176779" y="175871"/>
                </a:lnTo>
                <a:lnTo>
                  <a:pt x="3172004" y="177132"/>
                </a:lnTo>
                <a:lnTo>
                  <a:pt x="3167229" y="178392"/>
                </a:lnTo>
                <a:lnTo>
                  <a:pt x="3162456" y="179651"/>
                </a:lnTo>
                <a:lnTo>
                  <a:pt x="3157684" y="180909"/>
                </a:lnTo>
                <a:lnTo>
                  <a:pt x="3152912" y="182165"/>
                </a:lnTo>
                <a:lnTo>
                  <a:pt x="3148142" y="183420"/>
                </a:lnTo>
                <a:lnTo>
                  <a:pt x="3143373" y="184674"/>
                </a:lnTo>
                <a:lnTo>
                  <a:pt x="3138606" y="185927"/>
                </a:lnTo>
                <a:lnTo>
                  <a:pt x="3133839" y="187178"/>
                </a:lnTo>
                <a:lnTo>
                  <a:pt x="3129074" y="188427"/>
                </a:lnTo>
                <a:lnTo>
                  <a:pt x="3124309" y="189676"/>
                </a:lnTo>
                <a:lnTo>
                  <a:pt x="3119546" y="190923"/>
                </a:lnTo>
                <a:lnTo>
                  <a:pt x="3114784" y="192168"/>
                </a:lnTo>
                <a:lnTo>
                  <a:pt x="3110024" y="193413"/>
                </a:lnTo>
                <a:lnTo>
                  <a:pt x="3105264" y="194655"/>
                </a:lnTo>
                <a:lnTo>
                  <a:pt x="3100506" y="195897"/>
                </a:lnTo>
                <a:lnTo>
                  <a:pt x="3095749" y="197137"/>
                </a:lnTo>
                <a:lnTo>
                  <a:pt x="3090993" y="198375"/>
                </a:lnTo>
                <a:lnTo>
                  <a:pt x="3086238" y="199613"/>
                </a:lnTo>
                <a:lnTo>
                  <a:pt x="3081485" y="200848"/>
                </a:lnTo>
                <a:lnTo>
                  <a:pt x="3076733" y="202083"/>
                </a:lnTo>
                <a:lnTo>
                  <a:pt x="3071982" y="203315"/>
                </a:lnTo>
                <a:lnTo>
                  <a:pt x="3067232" y="204547"/>
                </a:lnTo>
                <a:lnTo>
                  <a:pt x="3062484" y="205776"/>
                </a:lnTo>
                <a:lnTo>
                  <a:pt x="3057737" y="207005"/>
                </a:lnTo>
                <a:lnTo>
                  <a:pt x="3052991" y="208231"/>
                </a:lnTo>
                <a:lnTo>
                  <a:pt x="3048247" y="209456"/>
                </a:lnTo>
                <a:lnTo>
                  <a:pt x="3043504" y="210680"/>
                </a:lnTo>
                <a:lnTo>
                  <a:pt x="3038762" y="211902"/>
                </a:lnTo>
                <a:lnTo>
                  <a:pt x="3034021" y="213123"/>
                </a:lnTo>
                <a:lnTo>
                  <a:pt x="3029282" y="214342"/>
                </a:lnTo>
                <a:lnTo>
                  <a:pt x="3024545" y="215560"/>
                </a:lnTo>
                <a:lnTo>
                  <a:pt x="3019808" y="216776"/>
                </a:lnTo>
                <a:lnTo>
                  <a:pt x="3015073" y="217990"/>
                </a:lnTo>
                <a:lnTo>
                  <a:pt x="3010340" y="219203"/>
                </a:lnTo>
                <a:lnTo>
                  <a:pt x="3005607" y="220414"/>
                </a:lnTo>
                <a:lnTo>
                  <a:pt x="3000876" y="221623"/>
                </a:lnTo>
                <a:lnTo>
                  <a:pt x="2996147" y="222831"/>
                </a:lnTo>
                <a:lnTo>
                  <a:pt x="2991419" y="224037"/>
                </a:lnTo>
                <a:lnTo>
                  <a:pt x="2986692" y="225242"/>
                </a:lnTo>
                <a:lnTo>
                  <a:pt x="2981967" y="226445"/>
                </a:lnTo>
                <a:lnTo>
                  <a:pt x="2977243" y="227646"/>
                </a:lnTo>
                <a:lnTo>
                  <a:pt x="2972521" y="228845"/>
                </a:lnTo>
                <a:lnTo>
                  <a:pt x="2967800" y="230043"/>
                </a:lnTo>
                <a:lnTo>
                  <a:pt x="2963081" y="231239"/>
                </a:lnTo>
                <a:lnTo>
                  <a:pt x="2958363" y="232434"/>
                </a:lnTo>
                <a:lnTo>
                  <a:pt x="2953646" y="233626"/>
                </a:lnTo>
                <a:lnTo>
                  <a:pt x="2948931" y="234817"/>
                </a:lnTo>
                <a:lnTo>
                  <a:pt x="2944218" y="236006"/>
                </a:lnTo>
                <a:lnTo>
                  <a:pt x="2939506" y="237194"/>
                </a:lnTo>
                <a:lnTo>
                  <a:pt x="2934795" y="238380"/>
                </a:lnTo>
                <a:lnTo>
                  <a:pt x="2930087" y="239563"/>
                </a:lnTo>
                <a:lnTo>
                  <a:pt x="2925379" y="240745"/>
                </a:lnTo>
                <a:lnTo>
                  <a:pt x="2920673" y="241925"/>
                </a:lnTo>
                <a:lnTo>
                  <a:pt x="2915969" y="243104"/>
                </a:lnTo>
                <a:lnTo>
                  <a:pt x="2911267" y="244281"/>
                </a:lnTo>
                <a:lnTo>
                  <a:pt x="2906565" y="245455"/>
                </a:lnTo>
                <a:lnTo>
                  <a:pt x="2901866" y="246629"/>
                </a:lnTo>
                <a:lnTo>
                  <a:pt x="2897168" y="247799"/>
                </a:lnTo>
                <a:lnTo>
                  <a:pt x="2892472" y="248969"/>
                </a:lnTo>
                <a:lnTo>
                  <a:pt x="2887777" y="250136"/>
                </a:lnTo>
                <a:lnTo>
                  <a:pt x="2883083" y="251302"/>
                </a:lnTo>
                <a:lnTo>
                  <a:pt x="2878392" y="252465"/>
                </a:lnTo>
                <a:lnTo>
                  <a:pt x="2873702" y="253627"/>
                </a:lnTo>
                <a:lnTo>
                  <a:pt x="2869014" y="254787"/>
                </a:lnTo>
                <a:lnTo>
                  <a:pt x="2864327" y="255945"/>
                </a:lnTo>
                <a:lnTo>
                  <a:pt x="2859642" y="257101"/>
                </a:lnTo>
                <a:lnTo>
                  <a:pt x="2854959" y="258255"/>
                </a:lnTo>
                <a:lnTo>
                  <a:pt x="2850277" y="259407"/>
                </a:lnTo>
                <a:lnTo>
                  <a:pt x="2845597" y="260557"/>
                </a:lnTo>
                <a:lnTo>
                  <a:pt x="2840919" y="261705"/>
                </a:lnTo>
                <a:lnTo>
                  <a:pt x="2836242" y="262851"/>
                </a:lnTo>
                <a:lnTo>
                  <a:pt x="2831568" y="263995"/>
                </a:lnTo>
                <a:lnTo>
                  <a:pt x="2826895" y="265138"/>
                </a:lnTo>
                <a:lnTo>
                  <a:pt x="2822223" y="266278"/>
                </a:lnTo>
                <a:lnTo>
                  <a:pt x="2817554" y="267416"/>
                </a:lnTo>
                <a:lnTo>
                  <a:pt x="2812886" y="268552"/>
                </a:lnTo>
                <a:lnTo>
                  <a:pt x="2808220" y="269686"/>
                </a:lnTo>
                <a:lnTo>
                  <a:pt x="2803555" y="270818"/>
                </a:lnTo>
                <a:lnTo>
                  <a:pt x="2798893" y="271948"/>
                </a:lnTo>
                <a:lnTo>
                  <a:pt x="2794232" y="273076"/>
                </a:lnTo>
                <a:lnTo>
                  <a:pt x="2789573" y="274202"/>
                </a:lnTo>
                <a:lnTo>
                  <a:pt x="2784915" y="275325"/>
                </a:lnTo>
                <a:lnTo>
                  <a:pt x="2780260" y="276447"/>
                </a:lnTo>
                <a:lnTo>
                  <a:pt x="2775607" y="277566"/>
                </a:lnTo>
                <a:lnTo>
                  <a:pt x="2770955" y="278684"/>
                </a:lnTo>
                <a:lnTo>
                  <a:pt x="2766305" y="279799"/>
                </a:lnTo>
                <a:lnTo>
                  <a:pt x="2761656" y="280912"/>
                </a:lnTo>
                <a:lnTo>
                  <a:pt x="2757010" y="282023"/>
                </a:lnTo>
                <a:lnTo>
                  <a:pt x="2752365" y="283131"/>
                </a:lnTo>
                <a:lnTo>
                  <a:pt x="2747723" y="284238"/>
                </a:lnTo>
                <a:lnTo>
                  <a:pt x="2743082" y="285343"/>
                </a:lnTo>
                <a:lnTo>
                  <a:pt x="2738443" y="286444"/>
                </a:lnTo>
                <a:lnTo>
                  <a:pt x="2733807" y="287544"/>
                </a:lnTo>
                <a:lnTo>
                  <a:pt x="2729172" y="288642"/>
                </a:lnTo>
                <a:lnTo>
                  <a:pt x="2724540" y="289738"/>
                </a:lnTo>
                <a:lnTo>
                  <a:pt x="2719908" y="290831"/>
                </a:lnTo>
                <a:lnTo>
                  <a:pt x="2715279" y="291922"/>
                </a:lnTo>
                <a:lnTo>
                  <a:pt x="2710651" y="293011"/>
                </a:lnTo>
                <a:lnTo>
                  <a:pt x="2706026" y="294097"/>
                </a:lnTo>
                <a:lnTo>
                  <a:pt x="2701402" y="295181"/>
                </a:lnTo>
                <a:lnTo>
                  <a:pt x="2696782" y="296264"/>
                </a:lnTo>
                <a:lnTo>
                  <a:pt x="2692161" y="297343"/>
                </a:lnTo>
                <a:lnTo>
                  <a:pt x="2687545" y="298420"/>
                </a:lnTo>
                <a:lnTo>
                  <a:pt x="2682929" y="299496"/>
                </a:lnTo>
                <a:lnTo>
                  <a:pt x="2678315" y="300568"/>
                </a:lnTo>
                <a:lnTo>
                  <a:pt x="2673704" y="301638"/>
                </a:lnTo>
                <a:lnTo>
                  <a:pt x="2669095" y="302706"/>
                </a:lnTo>
                <a:lnTo>
                  <a:pt x="2664487" y="303772"/>
                </a:lnTo>
                <a:lnTo>
                  <a:pt x="2659882" y="304835"/>
                </a:lnTo>
                <a:lnTo>
                  <a:pt x="2655278" y="305896"/>
                </a:lnTo>
                <a:lnTo>
                  <a:pt x="2650677" y="306954"/>
                </a:lnTo>
                <a:lnTo>
                  <a:pt x="2646078" y="308011"/>
                </a:lnTo>
                <a:lnTo>
                  <a:pt x="2641480" y="309064"/>
                </a:lnTo>
                <a:lnTo>
                  <a:pt x="2636885" y="310115"/>
                </a:lnTo>
                <a:lnTo>
                  <a:pt x="2632293" y="311164"/>
                </a:lnTo>
                <a:lnTo>
                  <a:pt x="2627702" y="312211"/>
                </a:lnTo>
                <a:lnTo>
                  <a:pt x="2623114" y="313254"/>
                </a:lnTo>
                <a:lnTo>
                  <a:pt x="2618526" y="314296"/>
                </a:lnTo>
                <a:lnTo>
                  <a:pt x="2613942" y="315335"/>
                </a:lnTo>
                <a:lnTo>
                  <a:pt x="2609359" y="316372"/>
                </a:lnTo>
                <a:lnTo>
                  <a:pt x="2604779" y="317406"/>
                </a:lnTo>
                <a:lnTo>
                  <a:pt x="2600201" y="318437"/>
                </a:lnTo>
                <a:lnTo>
                  <a:pt x="2595625" y="319466"/>
                </a:lnTo>
                <a:lnTo>
                  <a:pt x="2591052" y="320492"/>
                </a:lnTo>
                <a:lnTo>
                  <a:pt x="2586479" y="321516"/>
                </a:lnTo>
                <a:lnTo>
                  <a:pt x="2581910" y="322538"/>
                </a:lnTo>
                <a:lnTo>
                  <a:pt x="2577344" y="323556"/>
                </a:lnTo>
                <a:lnTo>
                  <a:pt x="2572778" y="324573"/>
                </a:lnTo>
                <a:lnTo>
                  <a:pt x="2568215" y="325587"/>
                </a:lnTo>
                <a:lnTo>
                  <a:pt x="2563654" y="326598"/>
                </a:lnTo>
                <a:lnTo>
                  <a:pt x="2559097" y="327606"/>
                </a:lnTo>
                <a:lnTo>
                  <a:pt x="2554540" y="328612"/>
                </a:lnTo>
                <a:lnTo>
                  <a:pt x="2549986" y="329615"/>
                </a:lnTo>
                <a:lnTo>
                  <a:pt x="2545435" y="330616"/>
                </a:lnTo>
                <a:lnTo>
                  <a:pt x="2540885" y="331614"/>
                </a:lnTo>
                <a:lnTo>
                  <a:pt x="2536338" y="332609"/>
                </a:lnTo>
                <a:lnTo>
                  <a:pt x="2531794" y="333602"/>
                </a:lnTo>
                <a:lnTo>
                  <a:pt x="2527250" y="334592"/>
                </a:lnTo>
                <a:lnTo>
                  <a:pt x="2522710" y="335579"/>
                </a:lnTo>
                <a:lnTo>
                  <a:pt x="2518172" y="336564"/>
                </a:lnTo>
                <a:lnTo>
                  <a:pt x="2513637" y="337546"/>
                </a:lnTo>
                <a:lnTo>
                  <a:pt x="2509104" y="338525"/>
                </a:lnTo>
                <a:lnTo>
                  <a:pt x="2504572" y="339502"/>
                </a:lnTo>
                <a:lnTo>
                  <a:pt x="2500044" y="340476"/>
                </a:lnTo>
                <a:lnTo>
                  <a:pt x="2495518" y="341447"/>
                </a:lnTo>
                <a:lnTo>
                  <a:pt x="2490993" y="342415"/>
                </a:lnTo>
                <a:lnTo>
                  <a:pt x="2486472" y="343381"/>
                </a:lnTo>
                <a:lnTo>
                  <a:pt x="2481954" y="344344"/>
                </a:lnTo>
                <a:lnTo>
                  <a:pt x="2477436" y="345304"/>
                </a:lnTo>
                <a:lnTo>
                  <a:pt x="2472922" y="346261"/>
                </a:lnTo>
                <a:lnTo>
                  <a:pt x="2468409" y="347216"/>
                </a:lnTo>
                <a:lnTo>
                  <a:pt x="2463900" y="348167"/>
                </a:lnTo>
                <a:lnTo>
                  <a:pt x="2459393" y="349116"/>
                </a:lnTo>
                <a:lnTo>
                  <a:pt x="2454889" y="350062"/>
                </a:lnTo>
                <a:lnTo>
                  <a:pt x="2450387" y="351005"/>
                </a:lnTo>
                <a:lnTo>
                  <a:pt x="2445886" y="351945"/>
                </a:lnTo>
                <a:lnTo>
                  <a:pt x="2441389" y="352883"/>
                </a:lnTo>
                <a:lnTo>
                  <a:pt x="2436894" y="353817"/>
                </a:lnTo>
                <a:lnTo>
                  <a:pt x="2432402" y="354749"/>
                </a:lnTo>
                <a:lnTo>
                  <a:pt x="2427912" y="355678"/>
                </a:lnTo>
                <a:lnTo>
                  <a:pt x="2423423" y="356604"/>
                </a:lnTo>
                <a:lnTo>
                  <a:pt x="2418940" y="357527"/>
                </a:lnTo>
                <a:lnTo>
                  <a:pt x="2414457" y="358447"/>
                </a:lnTo>
                <a:lnTo>
                  <a:pt x="2409977" y="359364"/>
                </a:lnTo>
                <a:lnTo>
                  <a:pt x="2405499" y="360278"/>
                </a:lnTo>
                <a:lnTo>
                  <a:pt x="2401024" y="361189"/>
                </a:lnTo>
                <a:lnTo>
                  <a:pt x="2396551" y="362097"/>
                </a:lnTo>
                <a:lnTo>
                  <a:pt x="2392082" y="363003"/>
                </a:lnTo>
                <a:lnTo>
                  <a:pt x="2387614" y="363905"/>
                </a:lnTo>
                <a:lnTo>
                  <a:pt x="2383150" y="364804"/>
                </a:lnTo>
                <a:lnTo>
                  <a:pt x="2378689" y="365700"/>
                </a:lnTo>
                <a:lnTo>
                  <a:pt x="2374228" y="366594"/>
                </a:lnTo>
                <a:lnTo>
                  <a:pt x="2369771" y="367484"/>
                </a:lnTo>
                <a:lnTo>
                  <a:pt x="2365317" y="368371"/>
                </a:lnTo>
                <a:lnTo>
                  <a:pt x="2360866" y="369255"/>
                </a:lnTo>
                <a:lnTo>
                  <a:pt x="2356416" y="370137"/>
                </a:lnTo>
                <a:lnTo>
                  <a:pt x="2351970" y="371014"/>
                </a:lnTo>
                <a:lnTo>
                  <a:pt x="2347527" y="371890"/>
                </a:lnTo>
                <a:lnTo>
                  <a:pt x="2343085" y="372761"/>
                </a:lnTo>
                <a:lnTo>
                  <a:pt x="2338648" y="373630"/>
                </a:lnTo>
                <a:lnTo>
                  <a:pt x="2334211" y="374496"/>
                </a:lnTo>
                <a:lnTo>
                  <a:pt x="2329778" y="375358"/>
                </a:lnTo>
                <a:lnTo>
                  <a:pt x="2325348" y="376218"/>
                </a:lnTo>
                <a:lnTo>
                  <a:pt x="2320920" y="377074"/>
                </a:lnTo>
                <a:lnTo>
                  <a:pt x="2316494" y="377927"/>
                </a:lnTo>
                <a:lnTo>
                  <a:pt x="2312073" y="378778"/>
                </a:lnTo>
                <a:lnTo>
                  <a:pt x="2307653" y="379624"/>
                </a:lnTo>
                <a:lnTo>
                  <a:pt x="2303235" y="380468"/>
                </a:lnTo>
                <a:lnTo>
                  <a:pt x="2298821" y="381308"/>
                </a:lnTo>
                <a:lnTo>
                  <a:pt x="2294410" y="382146"/>
                </a:lnTo>
                <a:lnTo>
                  <a:pt x="2290001" y="382980"/>
                </a:lnTo>
                <a:lnTo>
                  <a:pt x="2285595" y="383811"/>
                </a:lnTo>
                <a:lnTo>
                  <a:pt x="2281193" y="384638"/>
                </a:lnTo>
                <a:lnTo>
                  <a:pt x="2276793" y="385462"/>
                </a:lnTo>
                <a:lnTo>
                  <a:pt x="2272394" y="386284"/>
                </a:lnTo>
                <a:lnTo>
                  <a:pt x="2268000" y="387101"/>
                </a:lnTo>
                <a:lnTo>
                  <a:pt x="2263608" y="387916"/>
                </a:lnTo>
                <a:lnTo>
                  <a:pt x="2259218" y="388727"/>
                </a:lnTo>
                <a:lnTo>
                  <a:pt x="2254833" y="389535"/>
                </a:lnTo>
                <a:lnTo>
                  <a:pt x="2250448" y="390340"/>
                </a:lnTo>
                <a:lnTo>
                  <a:pt x="2246068" y="391142"/>
                </a:lnTo>
                <a:lnTo>
                  <a:pt x="2241690" y="391940"/>
                </a:lnTo>
                <a:lnTo>
                  <a:pt x="2237315" y="392734"/>
                </a:lnTo>
                <a:lnTo>
                  <a:pt x="2232944" y="393526"/>
                </a:lnTo>
                <a:lnTo>
                  <a:pt x="2228575" y="394314"/>
                </a:lnTo>
                <a:lnTo>
                  <a:pt x="2224209" y="395099"/>
                </a:lnTo>
                <a:lnTo>
                  <a:pt x="2219844" y="395880"/>
                </a:lnTo>
                <a:lnTo>
                  <a:pt x="2215485" y="396658"/>
                </a:lnTo>
                <a:lnTo>
                  <a:pt x="2211126" y="397432"/>
                </a:lnTo>
                <a:lnTo>
                  <a:pt x="2206772" y="398203"/>
                </a:lnTo>
                <a:lnTo>
                  <a:pt x="2202420" y="398971"/>
                </a:lnTo>
                <a:lnTo>
                  <a:pt x="2198071" y="399736"/>
                </a:lnTo>
                <a:lnTo>
                  <a:pt x="2193725" y="400496"/>
                </a:lnTo>
                <a:lnTo>
                  <a:pt x="2189383" y="401254"/>
                </a:lnTo>
                <a:lnTo>
                  <a:pt x="2185043" y="402008"/>
                </a:lnTo>
                <a:lnTo>
                  <a:pt x="2180705" y="402758"/>
                </a:lnTo>
                <a:lnTo>
                  <a:pt x="2176372" y="403505"/>
                </a:lnTo>
                <a:lnTo>
                  <a:pt x="2172040" y="404249"/>
                </a:lnTo>
                <a:lnTo>
                  <a:pt x="2167713" y="404989"/>
                </a:lnTo>
                <a:lnTo>
                  <a:pt x="2163387" y="405726"/>
                </a:lnTo>
                <a:lnTo>
                  <a:pt x="2159066" y="406459"/>
                </a:lnTo>
                <a:lnTo>
                  <a:pt x="2154746" y="407188"/>
                </a:lnTo>
                <a:lnTo>
                  <a:pt x="2150430" y="407914"/>
                </a:lnTo>
                <a:lnTo>
                  <a:pt x="2146118" y="408637"/>
                </a:lnTo>
                <a:lnTo>
                  <a:pt x="2141808" y="409356"/>
                </a:lnTo>
                <a:lnTo>
                  <a:pt x="2137501" y="410071"/>
                </a:lnTo>
                <a:lnTo>
                  <a:pt x="2133197" y="410783"/>
                </a:lnTo>
                <a:lnTo>
                  <a:pt x="2128898" y="411491"/>
                </a:lnTo>
                <a:lnTo>
                  <a:pt x="2124599" y="412195"/>
                </a:lnTo>
                <a:lnTo>
                  <a:pt x="2120306" y="412896"/>
                </a:lnTo>
                <a:lnTo>
                  <a:pt x="2116014" y="413594"/>
                </a:lnTo>
                <a:lnTo>
                  <a:pt x="2111725" y="414287"/>
                </a:lnTo>
                <a:lnTo>
                  <a:pt x="2107440" y="414977"/>
                </a:lnTo>
                <a:lnTo>
                  <a:pt x="2103160" y="415664"/>
                </a:lnTo>
                <a:lnTo>
                  <a:pt x="2098880" y="416347"/>
                </a:lnTo>
                <a:lnTo>
                  <a:pt x="2094604" y="417026"/>
                </a:lnTo>
                <a:lnTo>
                  <a:pt x="2090331" y="417701"/>
                </a:lnTo>
                <a:lnTo>
                  <a:pt x="2086063" y="418373"/>
                </a:lnTo>
                <a:lnTo>
                  <a:pt x="2081797" y="419041"/>
                </a:lnTo>
                <a:lnTo>
                  <a:pt x="2077534" y="419705"/>
                </a:lnTo>
                <a:lnTo>
                  <a:pt x="2073274" y="420366"/>
                </a:lnTo>
                <a:lnTo>
                  <a:pt x="2069018" y="421022"/>
                </a:lnTo>
                <a:lnTo>
                  <a:pt x="2064764" y="421676"/>
                </a:lnTo>
                <a:lnTo>
                  <a:pt x="2060513" y="422325"/>
                </a:lnTo>
                <a:lnTo>
                  <a:pt x="2056266" y="422971"/>
                </a:lnTo>
                <a:lnTo>
                  <a:pt x="2052024" y="423612"/>
                </a:lnTo>
                <a:lnTo>
                  <a:pt x="2047782" y="424250"/>
                </a:lnTo>
                <a:lnTo>
                  <a:pt x="2043546" y="424885"/>
                </a:lnTo>
                <a:lnTo>
                  <a:pt x="2039312" y="425515"/>
                </a:lnTo>
                <a:lnTo>
                  <a:pt x="2035081" y="426142"/>
                </a:lnTo>
                <a:lnTo>
                  <a:pt x="2030854" y="426765"/>
                </a:lnTo>
                <a:lnTo>
                  <a:pt x="2026629" y="427383"/>
                </a:lnTo>
                <a:lnTo>
                  <a:pt x="2022408" y="427999"/>
                </a:lnTo>
                <a:lnTo>
                  <a:pt x="2018192" y="428610"/>
                </a:lnTo>
                <a:lnTo>
                  <a:pt x="2013977" y="429217"/>
                </a:lnTo>
                <a:lnTo>
                  <a:pt x="2009767" y="429821"/>
                </a:lnTo>
                <a:lnTo>
                  <a:pt x="2005559" y="430421"/>
                </a:lnTo>
                <a:lnTo>
                  <a:pt x="2001355" y="431017"/>
                </a:lnTo>
                <a:lnTo>
                  <a:pt x="1997154" y="431608"/>
                </a:lnTo>
                <a:lnTo>
                  <a:pt x="1992956" y="432196"/>
                </a:lnTo>
                <a:lnTo>
                  <a:pt x="1988762" y="432780"/>
                </a:lnTo>
                <a:lnTo>
                  <a:pt x="1984572" y="433361"/>
                </a:lnTo>
                <a:lnTo>
                  <a:pt x="1980383" y="433937"/>
                </a:lnTo>
                <a:lnTo>
                  <a:pt x="1976200" y="434509"/>
                </a:lnTo>
                <a:lnTo>
                  <a:pt x="1972020" y="435077"/>
                </a:lnTo>
                <a:lnTo>
                  <a:pt x="1967843" y="435642"/>
                </a:lnTo>
                <a:lnTo>
                  <a:pt x="1963670" y="436202"/>
                </a:lnTo>
                <a:lnTo>
                  <a:pt x="1961583" y="436480"/>
                </a:lnTo>
                <a:lnTo>
                  <a:pt x="1959499" y="436758"/>
                </a:lnTo>
                <a:lnTo>
                  <a:pt x="1957415" y="437034"/>
                </a:lnTo>
                <a:lnTo>
                  <a:pt x="1955332" y="437310"/>
                </a:lnTo>
                <a:lnTo>
                  <a:pt x="1953249" y="437585"/>
                </a:lnTo>
                <a:lnTo>
                  <a:pt x="1951169" y="437858"/>
                </a:lnTo>
                <a:lnTo>
                  <a:pt x="1949088" y="438131"/>
                </a:lnTo>
                <a:lnTo>
                  <a:pt x="1947009" y="438403"/>
                </a:lnTo>
                <a:lnTo>
                  <a:pt x="1944929" y="438673"/>
                </a:lnTo>
                <a:lnTo>
                  <a:pt x="1942852" y="438943"/>
                </a:lnTo>
                <a:lnTo>
                  <a:pt x="1940775" y="439211"/>
                </a:lnTo>
                <a:lnTo>
                  <a:pt x="1938698" y="439479"/>
                </a:lnTo>
                <a:lnTo>
                  <a:pt x="1936624" y="439746"/>
                </a:lnTo>
                <a:lnTo>
                  <a:pt x="1934549" y="440011"/>
                </a:lnTo>
                <a:lnTo>
                  <a:pt x="1932476" y="440276"/>
                </a:lnTo>
                <a:lnTo>
                  <a:pt x="1930404" y="440539"/>
                </a:lnTo>
                <a:lnTo>
                  <a:pt x="1928332" y="440802"/>
                </a:lnTo>
                <a:lnTo>
                  <a:pt x="1926260" y="441063"/>
                </a:lnTo>
                <a:lnTo>
                  <a:pt x="1924192" y="441324"/>
                </a:lnTo>
                <a:lnTo>
                  <a:pt x="1922122" y="441583"/>
                </a:lnTo>
                <a:lnTo>
                  <a:pt x="1920053" y="441842"/>
                </a:lnTo>
                <a:lnTo>
                  <a:pt x="1917986" y="442099"/>
                </a:lnTo>
                <a:lnTo>
                  <a:pt x="1915920" y="442355"/>
                </a:lnTo>
                <a:lnTo>
                  <a:pt x="1913855" y="442610"/>
                </a:lnTo>
                <a:lnTo>
                  <a:pt x="1911790" y="442865"/>
                </a:lnTo>
                <a:lnTo>
                  <a:pt x="1909727" y="443118"/>
                </a:lnTo>
                <a:lnTo>
                  <a:pt x="1907663" y="443370"/>
                </a:lnTo>
                <a:lnTo>
                  <a:pt x="1905602" y="443622"/>
                </a:lnTo>
                <a:lnTo>
                  <a:pt x="1903540" y="443872"/>
                </a:lnTo>
                <a:lnTo>
                  <a:pt x="1901480" y="444121"/>
                </a:lnTo>
                <a:lnTo>
                  <a:pt x="1899421" y="444369"/>
                </a:lnTo>
                <a:lnTo>
                  <a:pt x="1897363" y="444616"/>
                </a:lnTo>
                <a:lnTo>
                  <a:pt x="1895305" y="444862"/>
                </a:lnTo>
                <a:lnTo>
                  <a:pt x="1893248" y="445107"/>
                </a:lnTo>
                <a:lnTo>
                  <a:pt x="1891192" y="445351"/>
                </a:lnTo>
                <a:lnTo>
                  <a:pt x="1889137" y="445594"/>
                </a:lnTo>
                <a:lnTo>
                  <a:pt x="1887084" y="445835"/>
                </a:lnTo>
                <a:lnTo>
                  <a:pt x="1885031" y="446077"/>
                </a:lnTo>
                <a:lnTo>
                  <a:pt x="1882979" y="446316"/>
                </a:lnTo>
                <a:lnTo>
                  <a:pt x="1880927" y="446555"/>
                </a:lnTo>
                <a:lnTo>
                  <a:pt x="1878876" y="446792"/>
                </a:lnTo>
                <a:lnTo>
                  <a:pt x="1876828" y="447029"/>
                </a:lnTo>
                <a:lnTo>
                  <a:pt x="1874779" y="447264"/>
                </a:lnTo>
                <a:lnTo>
                  <a:pt x="1872731" y="447499"/>
                </a:lnTo>
                <a:lnTo>
                  <a:pt x="1870684" y="447733"/>
                </a:lnTo>
                <a:lnTo>
                  <a:pt x="1868639" y="447965"/>
                </a:lnTo>
                <a:lnTo>
                  <a:pt x="1866594" y="448196"/>
                </a:lnTo>
                <a:lnTo>
                  <a:pt x="1864549" y="448426"/>
                </a:lnTo>
                <a:lnTo>
                  <a:pt x="1862507" y="448655"/>
                </a:lnTo>
                <a:lnTo>
                  <a:pt x="1860464" y="448884"/>
                </a:lnTo>
                <a:lnTo>
                  <a:pt x="1858423" y="449111"/>
                </a:lnTo>
                <a:lnTo>
                  <a:pt x="1856383" y="449337"/>
                </a:lnTo>
                <a:lnTo>
                  <a:pt x="1854343" y="449562"/>
                </a:lnTo>
                <a:lnTo>
                  <a:pt x="1852304" y="449786"/>
                </a:lnTo>
                <a:lnTo>
                  <a:pt x="1850267" y="450008"/>
                </a:lnTo>
                <a:lnTo>
                  <a:pt x="1848230" y="450230"/>
                </a:lnTo>
                <a:lnTo>
                  <a:pt x="1846194" y="450451"/>
                </a:lnTo>
                <a:lnTo>
                  <a:pt x="1844160" y="450670"/>
                </a:lnTo>
                <a:lnTo>
                  <a:pt x="1842126" y="450889"/>
                </a:lnTo>
                <a:lnTo>
                  <a:pt x="1840092" y="451106"/>
                </a:lnTo>
                <a:lnTo>
                  <a:pt x="1838060" y="451323"/>
                </a:lnTo>
                <a:lnTo>
                  <a:pt x="1836029" y="451538"/>
                </a:lnTo>
                <a:lnTo>
                  <a:pt x="1833999" y="451752"/>
                </a:lnTo>
                <a:lnTo>
                  <a:pt x="1831970" y="451965"/>
                </a:lnTo>
                <a:lnTo>
                  <a:pt x="1829941" y="452177"/>
                </a:lnTo>
                <a:lnTo>
                  <a:pt x="1827914" y="452389"/>
                </a:lnTo>
                <a:lnTo>
                  <a:pt x="1825887" y="452598"/>
                </a:lnTo>
                <a:lnTo>
                  <a:pt x="1823862" y="452807"/>
                </a:lnTo>
                <a:lnTo>
                  <a:pt x="1821837" y="453015"/>
                </a:lnTo>
                <a:lnTo>
                  <a:pt x="1819813" y="453221"/>
                </a:lnTo>
                <a:lnTo>
                  <a:pt x="1817791" y="453427"/>
                </a:lnTo>
                <a:lnTo>
                  <a:pt x="1815768" y="453632"/>
                </a:lnTo>
                <a:lnTo>
                  <a:pt x="1813748" y="453835"/>
                </a:lnTo>
                <a:lnTo>
                  <a:pt x="1811727" y="454037"/>
                </a:lnTo>
                <a:lnTo>
                  <a:pt x="1809709" y="454238"/>
                </a:lnTo>
                <a:lnTo>
                  <a:pt x="1807691" y="454438"/>
                </a:lnTo>
                <a:lnTo>
                  <a:pt x="1805672" y="454637"/>
                </a:lnTo>
                <a:lnTo>
                  <a:pt x="1803657" y="454835"/>
                </a:lnTo>
                <a:lnTo>
                  <a:pt x="1801642" y="455032"/>
                </a:lnTo>
                <a:lnTo>
                  <a:pt x="1799627" y="455228"/>
                </a:lnTo>
                <a:lnTo>
                  <a:pt x="1797614" y="455422"/>
                </a:lnTo>
                <a:lnTo>
                  <a:pt x="1795602" y="455616"/>
                </a:lnTo>
                <a:lnTo>
                  <a:pt x="1793589" y="455808"/>
                </a:lnTo>
                <a:lnTo>
                  <a:pt x="1791579" y="456000"/>
                </a:lnTo>
                <a:lnTo>
                  <a:pt x="1789570" y="456190"/>
                </a:lnTo>
                <a:lnTo>
                  <a:pt x="1787561" y="456379"/>
                </a:lnTo>
                <a:lnTo>
                  <a:pt x="1785553" y="456567"/>
                </a:lnTo>
                <a:lnTo>
                  <a:pt x="1783547" y="456754"/>
                </a:lnTo>
                <a:lnTo>
                  <a:pt x="1781541" y="456939"/>
                </a:lnTo>
                <a:lnTo>
                  <a:pt x="1779536" y="457124"/>
                </a:lnTo>
                <a:lnTo>
                  <a:pt x="1777532" y="457308"/>
                </a:lnTo>
                <a:lnTo>
                  <a:pt x="1775529" y="457490"/>
                </a:lnTo>
                <a:lnTo>
                  <a:pt x="1773527" y="457671"/>
                </a:lnTo>
                <a:lnTo>
                  <a:pt x="1771526" y="457851"/>
                </a:lnTo>
                <a:lnTo>
                  <a:pt x="1769526" y="458030"/>
                </a:lnTo>
                <a:lnTo>
                  <a:pt x="1767527" y="458208"/>
                </a:lnTo>
                <a:lnTo>
                  <a:pt x="1765529" y="458385"/>
                </a:lnTo>
                <a:lnTo>
                  <a:pt x="1763532" y="458561"/>
                </a:lnTo>
                <a:lnTo>
                  <a:pt x="1761535" y="458735"/>
                </a:lnTo>
                <a:lnTo>
                  <a:pt x="1759540" y="458909"/>
                </a:lnTo>
                <a:lnTo>
                  <a:pt x="1757546" y="459081"/>
                </a:lnTo>
                <a:lnTo>
                  <a:pt x="1755551" y="459252"/>
                </a:lnTo>
                <a:lnTo>
                  <a:pt x="1753560" y="459422"/>
                </a:lnTo>
                <a:lnTo>
                  <a:pt x="1751569" y="459591"/>
                </a:lnTo>
                <a:lnTo>
                  <a:pt x="1749578" y="459759"/>
                </a:lnTo>
                <a:lnTo>
                  <a:pt x="1747589" y="459926"/>
                </a:lnTo>
                <a:lnTo>
                  <a:pt x="1745601" y="460091"/>
                </a:lnTo>
                <a:lnTo>
                  <a:pt x="1743613" y="460256"/>
                </a:lnTo>
                <a:lnTo>
                  <a:pt x="1741626" y="460419"/>
                </a:lnTo>
                <a:lnTo>
                  <a:pt x="1739641" y="460581"/>
                </a:lnTo>
                <a:lnTo>
                  <a:pt x="1737656" y="460742"/>
                </a:lnTo>
                <a:lnTo>
                  <a:pt x="1735673" y="460902"/>
                </a:lnTo>
                <a:lnTo>
                  <a:pt x="1733690" y="461061"/>
                </a:lnTo>
                <a:lnTo>
                  <a:pt x="1731708" y="461218"/>
                </a:lnTo>
                <a:lnTo>
                  <a:pt x="1729727" y="461374"/>
                </a:lnTo>
                <a:lnTo>
                  <a:pt x="1727748" y="461529"/>
                </a:lnTo>
                <a:lnTo>
                  <a:pt x="1725770" y="461684"/>
                </a:lnTo>
                <a:lnTo>
                  <a:pt x="1723792" y="461836"/>
                </a:lnTo>
                <a:lnTo>
                  <a:pt x="1721815" y="461988"/>
                </a:lnTo>
                <a:lnTo>
                  <a:pt x="1719840" y="462139"/>
                </a:lnTo>
                <a:lnTo>
                  <a:pt x="1717865" y="462288"/>
                </a:lnTo>
                <a:lnTo>
                  <a:pt x="1715891" y="462437"/>
                </a:lnTo>
                <a:lnTo>
                  <a:pt x="1713918" y="462584"/>
                </a:lnTo>
                <a:lnTo>
                  <a:pt x="1711946" y="462730"/>
                </a:lnTo>
                <a:lnTo>
                  <a:pt x="1709976" y="462875"/>
                </a:lnTo>
                <a:lnTo>
                  <a:pt x="1708006" y="463019"/>
                </a:lnTo>
                <a:lnTo>
                  <a:pt x="1706038" y="463161"/>
                </a:lnTo>
                <a:lnTo>
                  <a:pt x="1704070" y="463303"/>
                </a:lnTo>
                <a:lnTo>
                  <a:pt x="1702103" y="463443"/>
                </a:lnTo>
                <a:lnTo>
                  <a:pt x="1700137" y="463582"/>
                </a:lnTo>
                <a:lnTo>
                  <a:pt x="1698172" y="463720"/>
                </a:lnTo>
                <a:lnTo>
                  <a:pt x="1696209" y="463856"/>
                </a:lnTo>
                <a:lnTo>
                  <a:pt x="1694246" y="463992"/>
                </a:lnTo>
                <a:lnTo>
                  <a:pt x="1692284" y="464127"/>
                </a:lnTo>
                <a:lnTo>
                  <a:pt x="1690322" y="464260"/>
                </a:lnTo>
                <a:lnTo>
                  <a:pt x="1688364" y="464392"/>
                </a:lnTo>
                <a:lnTo>
                  <a:pt x="1686405" y="464523"/>
                </a:lnTo>
                <a:lnTo>
                  <a:pt x="1684446" y="464653"/>
                </a:lnTo>
                <a:lnTo>
                  <a:pt x="1682490" y="464781"/>
                </a:lnTo>
                <a:lnTo>
                  <a:pt x="1680535" y="464908"/>
                </a:lnTo>
                <a:lnTo>
                  <a:pt x="1678580" y="465035"/>
                </a:lnTo>
                <a:lnTo>
                  <a:pt x="1676626" y="465159"/>
                </a:lnTo>
                <a:lnTo>
                  <a:pt x="1674674" y="465284"/>
                </a:lnTo>
                <a:lnTo>
                  <a:pt x="1672722" y="465406"/>
                </a:lnTo>
                <a:lnTo>
                  <a:pt x="1670772" y="465528"/>
                </a:lnTo>
                <a:lnTo>
                  <a:pt x="1668821" y="465648"/>
                </a:lnTo>
                <a:lnTo>
                  <a:pt x="1666873" y="465767"/>
                </a:lnTo>
                <a:lnTo>
                  <a:pt x="1664925" y="465885"/>
                </a:lnTo>
                <a:lnTo>
                  <a:pt x="1662979" y="466002"/>
                </a:lnTo>
                <a:lnTo>
                  <a:pt x="1661033" y="466117"/>
                </a:lnTo>
                <a:lnTo>
                  <a:pt x="1659089" y="466232"/>
                </a:lnTo>
                <a:lnTo>
                  <a:pt x="1657145" y="466345"/>
                </a:lnTo>
                <a:lnTo>
                  <a:pt x="1655203" y="466457"/>
                </a:lnTo>
                <a:lnTo>
                  <a:pt x="1653261" y="466567"/>
                </a:lnTo>
                <a:lnTo>
                  <a:pt x="1651321" y="466677"/>
                </a:lnTo>
                <a:lnTo>
                  <a:pt x="1649382" y="466785"/>
                </a:lnTo>
                <a:lnTo>
                  <a:pt x="1647443" y="466892"/>
                </a:lnTo>
                <a:lnTo>
                  <a:pt x="1645506" y="466998"/>
                </a:lnTo>
                <a:lnTo>
                  <a:pt x="1643569" y="467103"/>
                </a:lnTo>
                <a:lnTo>
                  <a:pt x="1641634" y="467207"/>
                </a:lnTo>
                <a:lnTo>
                  <a:pt x="1639700" y="467309"/>
                </a:lnTo>
                <a:lnTo>
                  <a:pt x="1637766" y="467410"/>
                </a:lnTo>
                <a:lnTo>
                  <a:pt x="1635834" y="467510"/>
                </a:lnTo>
                <a:lnTo>
                  <a:pt x="1633904" y="467609"/>
                </a:lnTo>
                <a:lnTo>
                  <a:pt x="1631973" y="467707"/>
                </a:lnTo>
                <a:lnTo>
                  <a:pt x="1630044" y="467803"/>
                </a:lnTo>
                <a:lnTo>
                  <a:pt x="1628116" y="467898"/>
                </a:lnTo>
                <a:lnTo>
                  <a:pt x="1626189" y="467992"/>
                </a:lnTo>
                <a:lnTo>
                  <a:pt x="1624263" y="468084"/>
                </a:lnTo>
                <a:lnTo>
                  <a:pt x="1622337" y="468176"/>
                </a:lnTo>
                <a:lnTo>
                  <a:pt x="1620414" y="468266"/>
                </a:lnTo>
                <a:lnTo>
                  <a:pt x="1618492" y="468355"/>
                </a:lnTo>
                <a:lnTo>
                  <a:pt x="1616570" y="468443"/>
                </a:lnTo>
                <a:lnTo>
                  <a:pt x="1614649" y="468530"/>
                </a:lnTo>
                <a:lnTo>
                  <a:pt x="1612729" y="468615"/>
                </a:lnTo>
                <a:lnTo>
                  <a:pt x="1610811" y="468699"/>
                </a:lnTo>
                <a:lnTo>
                  <a:pt x="1608893" y="468782"/>
                </a:lnTo>
                <a:lnTo>
                  <a:pt x="1606976" y="468864"/>
                </a:lnTo>
                <a:lnTo>
                  <a:pt x="1605061" y="468945"/>
                </a:lnTo>
                <a:lnTo>
                  <a:pt x="1603146" y="469024"/>
                </a:lnTo>
                <a:lnTo>
                  <a:pt x="1601234" y="469101"/>
                </a:lnTo>
                <a:lnTo>
                  <a:pt x="1599321" y="469179"/>
                </a:lnTo>
                <a:lnTo>
                  <a:pt x="1597410" y="469254"/>
                </a:lnTo>
                <a:lnTo>
                  <a:pt x="1595500" y="469328"/>
                </a:lnTo>
                <a:lnTo>
                  <a:pt x="1593590" y="469401"/>
                </a:lnTo>
                <a:lnTo>
                  <a:pt x="1591682" y="469473"/>
                </a:lnTo>
                <a:lnTo>
                  <a:pt x="1589775" y="469544"/>
                </a:lnTo>
                <a:lnTo>
                  <a:pt x="1587870" y="469613"/>
                </a:lnTo>
                <a:lnTo>
                  <a:pt x="1585964" y="469682"/>
                </a:lnTo>
                <a:lnTo>
                  <a:pt x="1584060" y="469748"/>
                </a:lnTo>
                <a:lnTo>
                  <a:pt x="1582158" y="469814"/>
                </a:lnTo>
                <a:lnTo>
                  <a:pt x="1580256" y="469879"/>
                </a:lnTo>
                <a:lnTo>
                  <a:pt x="1578356" y="469942"/>
                </a:lnTo>
                <a:lnTo>
                  <a:pt x="1576456" y="470004"/>
                </a:lnTo>
                <a:lnTo>
                  <a:pt x="1574558" y="470064"/>
                </a:lnTo>
                <a:lnTo>
                  <a:pt x="1572660" y="470124"/>
                </a:lnTo>
                <a:lnTo>
                  <a:pt x="1570764" y="470182"/>
                </a:lnTo>
                <a:lnTo>
                  <a:pt x="1568867" y="470239"/>
                </a:lnTo>
                <a:lnTo>
                  <a:pt x="1566974" y="470294"/>
                </a:lnTo>
                <a:lnTo>
                  <a:pt x="1565081" y="470349"/>
                </a:lnTo>
                <a:lnTo>
                  <a:pt x="1563189" y="470402"/>
                </a:lnTo>
                <a:lnTo>
                  <a:pt x="1561298" y="470454"/>
                </a:lnTo>
                <a:lnTo>
                  <a:pt x="1559408" y="470505"/>
                </a:lnTo>
                <a:lnTo>
                  <a:pt x="1557520" y="470554"/>
                </a:lnTo>
                <a:lnTo>
                  <a:pt x="1555631" y="470603"/>
                </a:lnTo>
                <a:lnTo>
                  <a:pt x="1553745" y="470649"/>
                </a:lnTo>
                <a:lnTo>
                  <a:pt x="1551859" y="470695"/>
                </a:lnTo>
                <a:lnTo>
                  <a:pt x="1549975" y="470739"/>
                </a:lnTo>
                <a:lnTo>
                  <a:pt x="1548092" y="470782"/>
                </a:lnTo>
                <a:lnTo>
                  <a:pt x="1546209" y="470824"/>
                </a:lnTo>
                <a:lnTo>
                  <a:pt x="1544328" y="470865"/>
                </a:lnTo>
                <a:lnTo>
                  <a:pt x="1542448" y="470904"/>
                </a:lnTo>
                <a:lnTo>
                  <a:pt x="1540569" y="470942"/>
                </a:lnTo>
                <a:lnTo>
                  <a:pt x="1538691" y="470979"/>
                </a:lnTo>
                <a:lnTo>
                  <a:pt x="1536814" y="471015"/>
                </a:lnTo>
                <a:lnTo>
                  <a:pt x="1534938" y="471049"/>
                </a:lnTo>
                <a:lnTo>
                  <a:pt x="1533064" y="471082"/>
                </a:lnTo>
                <a:lnTo>
                  <a:pt x="1531190" y="471113"/>
                </a:lnTo>
                <a:lnTo>
                  <a:pt x="1529318" y="471144"/>
                </a:lnTo>
                <a:lnTo>
                  <a:pt x="1527446" y="471173"/>
                </a:lnTo>
                <a:lnTo>
                  <a:pt x="1525576" y="471201"/>
                </a:lnTo>
                <a:lnTo>
                  <a:pt x="1523707" y="471227"/>
                </a:lnTo>
                <a:lnTo>
                  <a:pt x="1521839" y="471253"/>
                </a:lnTo>
                <a:lnTo>
                  <a:pt x="1519972" y="471276"/>
                </a:lnTo>
                <a:lnTo>
                  <a:pt x="1518106" y="471299"/>
                </a:lnTo>
                <a:lnTo>
                  <a:pt x="1516241" y="471320"/>
                </a:lnTo>
                <a:lnTo>
                  <a:pt x="1514378" y="471340"/>
                </a:lnTo>
                <a:lnTo>
                  <a:pt x="1512515" y="471359"/>
                </a:lnTo>
                <a:lnTo>
                  <a:pt x="1510653" y="471377"/>
                </a:lnTo>
                <a:lnTo>
                  <a:pt x="1508793" y="471393"/>
                </a:lnTo>
                <a:lnTo>
                  <a:pt x="1506934" y="471408"/>
                </a:lnTo>
                <a:lnTo>
                  <a:pt x="1505076" y="471422"/>
                </a:lnTo>
                <a:lnTo>
                  <a:pt x="1503218" y="471434"/>
                </a:lnTo>
                <a:lnTo>
                  <a:pt x="1501363" y="471445"/>
                </a:lnTo>
                <a:lnTo>
                  <a:pt x="1499508" y="471455"/>
                </a:lnTo>
                <a:lnTo>
                  <a:pt x="1497654" y="471463"/>
                </a:lnTo>
                <a:lnTo>
                  <a:pt x="1495802" y="471471"/>
                </a:lnTo>
                <a:lnTo>
                  <a:pt x="1493950" y="471477"/>
                </a:lnTo>
                <a:lnTo>
                  <a:pt x="1492100" y="471481"/>
                </a:lnTo>
                <a:lnTo>
                  <a:pt x="1490251" y="471484"/>
                </a:lnTo>
                <a:lnTo>
                  <a:pt x="1488403" y="471486"/>
                </a:lnTo>
                <a:lnTo>
                  <a:pt x="1486556" y="471487"/>
                </a:lnTo>
                <a:lnTo>
                  <a:pt x="1484710" y="471486"/>
                </a:lnTo>
                <a:lnTo>
                  <a:pt x="1482865" y="471484"/>
                </a:lnTo>
                <a:lnTo>
                  <a:pt x="1481022" y="471481"/>
                </a:lnTo>
                <a:lnTo>
                  <a:pt x="1479179" y="471477"/>
                </a:lnTo>
                <a:lnTo>
                  <a:pt x="1477338" y="471471"/>
                </a:lnTo>
                <a:lnTo>
                  <a:pt x="1475497" y="471463"/>
                </a:lnTo>
                <a:lnTo>
                  <a:pt x="1473658" y="471455"/>
                </a:lnTo>
                <a:lnTo>
                  <a:pt x="1471820" y="471445"/>
                </a:lnTo>
                <a:lnTo>
                  <a:pt x="1469983" y="471434"/>
                </a:lnTo>
                <a:lnTo>
                  <a:pt x="1468148" y="471422"/>
                </a:lnTo>
                <a:lnTo>
                  <a:pt x="1466313" y="471408"/>
                </a:lnTo>
                <a:lnTo>
                  <a:pt x="1464480" y="471393"/>
                </a:lnTo>
                <a:lnTo>
                  <a:pt x="1462647" y="471377"/>
                </a:lnTo>
                <a:lnTo>
                  <a:pt x="1460816" y="471359"/>
                </a:lnTo>
                <a:lnTo>
                  <a:pt x="1458986" y="471340"/>
                </a:lnTo>
                <a:lnTo>
                  <a:pt x="1457156" y="471320"/>
                </a:lnTo>
                <a:lnTo>
                  <a:pt x="1455328" y="471299"/>
                </a:lnTo>
                <a:lnTo>
                  <a:pt x="1453501" y="471276"/>
                </a:lnTo>
                <a:lnTo>
                  <a:pt x="1451676" y="471253"/>
                </a:lnTo>
                <a:lnTo>
                  <a:pt x="1449851" y="471227"/>
                </a:lnTo>
                <a:lnTo>
                  <a:pt x="1448027" y="471201"/>
                </a:lnTo>
                <a:lnTo>
                  <a:pt x="1446204" y="471173"/>
                </a:lnTo>
                <a:lnTo>
                  <a:pt x="1444383" y="471144"/>
                </a:lnTo>
                <a:lnTo>
                  <a:pt x="1442563" y="471113"/>
                </a:lnTo>
                <a:lnTo>
                  <a:pt x="1440744" y="471082"/>
                </a:lnTo>
                <a:lnTo>
                  <a:pt x="1438926" y="471049"/>
                </a:lnTo>
                <a:lnTo>
                  <a:pt x="1437108" y="471015"/>
                </a:lnTo>
                <a:lnTo>
                  <a:pt x="1435293" y="470979"/>
                </a:lnTo>
                <a:lnTo>
                  <a:pt x="1433478" y="470942"/>
                </a:lnTo>
                <a:lnTo>
                  <a:pt x="1431664" y="470904"/>
                </a:lnTo>
                <a:lnTo>
                  <a:pt x="1429851" y="470865"/>
                </a:lnTo>
                <a:lnTo>
                  <a:pt x="1428040" y="470824"/>
                </a:lnTo>
                <a:lnTo>
                  <a:pt x="1426229" y="470782"/>
                </a:lnTo>
                <a:lnTo>
                  <a:pt x="1424420" y="470739"/>
                </a:lnTo>
                <a:lnTo>
                  <a:pt x="1422612" y="470695"/>
                </a:lnTo>
                <a:lnTo>
                  <a:pt x="1420804" y="470649"/>
                </a:lnTo>
                <a:lnTo>
                  <a:pt x="1418998" y="470603"/>
                </a:lnTo>
                <a:lnTo>
                  <a:pt x="1417193" y="470554"/>
                </a:lnTo>
                <a:lnTo>
                  <a:pt x="1415389" y="470505"/>
                </a:lnTo>
                <a:lnTo>
                  <a:pt x="1413586" y="470454"/>
                </a:lnTo>
                <a:lnTo>
                  <a:pt x="1411784" y="470402"/>
                </a:lnTo>
                <a:lnTo>
                  <a:pt x="1409984" y="470349"/>
                </a:lnTo>
                <a:lnTo>
                  <a:pt x="1408184" y="470294"/>
                </a:lnTo>
                <a:lnTo>
                  <a:pt x="1406385" y="470239"/>
                </a:lnTo>
                <a:lnTo>
                  <a:pt x="1404588" y="470182"/>
                </a:lnTo>
                <a:lnTo>
                  <a:pt x="1402791" y="470124"/>
                </a:lnTo>
                <a:lnTo>
                  <a:pt x="1400996" y="470064"/>
                </a:lnTo>
                <a:lnTo>
                  <a:pt x="1399202" y="470004"/>
                </a:lnTo>
                <a:lnTo>
                  <a:pt x="1397408" y="469942"/>
                </a:lnTo>
                <a:lnTo>
                  <a:pt x="1395616" y="469879"/>
                </a:lnTo>
                <a:lnTo>
                  <a:pt x="1393825" y="469814"/>
                </a:lnTo>
                <a:lnTo>
                  <a:pt x="1392035" y="469748"/>
                </a:lnTo>
                <a:lnTo>
                  <a:pt x="1390246" y="469682"/>
                </a:lnTo>
                <a:lnTo>
                  <a:pt x="1388458" y="469613"/>
                </a:lnTo>
                <a:lnTo>
                  <a:pt x="1386671" y="469544"/>
                </a:lnTo>
                <a:lnTo>
                  <a:pt x="1384886" y="469473"/>
                </a:lnTo>
                <a:lnTo>
                  <a:pt x="1383101" y="469401"/>
                </a:lnTo>
                <a:lnTo>
                  <a:pt x="1381317" y="469328"/>
                </a:lnTo>
                <a:lnTo>
                  <a:pt x="1379534" y="469254"/>
                </a:lnTo>
                <a:lnTo>
                  <a:pt x="1377753" y="469179"/>
                </a:lnTo>
                <a:lnTo>
                  <a:pt x="1375973" y="469101"/>
                </a:lnTo>
                <a:lnTo>
                  <a:pt x="1374193" y="469024"/>
                </a:lnTo>
                <a:lnTo>
                  <a:pt x="1372415" y="468945"/>
                </a:lnTo>
                <a:lnTo>
                  <a:pt x="1370638" y="468864"/>
                </a:lnTo>
                <a:lnTo>
                  <a:pt x="1368861" y="468782"/>
                </a:lnTo>
                <a:lnTo>
                  <a:pt x="1367086" y="468699"/>
                </a:lnTo>
                <a:lnTo>
                  <a:pt x="1365312" y="468615"/>
                </a:lnTo>
                <a:lnTo>
                  <a:pt x="1363539" y="468530"/>
                </a:lnTo>
                <a:lnTo>
                  <a:pt x="1361767" y="468443"/>
                </a:lnTo>
                <a:lnTo>
                  <a:pt x="1359996" y="468355"/>
                </a:lnTo>
                <a:lnTo>
                  <a:pt x="1358226" y="468266"/>
                </a:lnTo>
                <a:lnTo>
                  <a:pt x="1356456" y="468176"/>
                </a:lnTo>
                <a:lnTo>
                  <a:pt x="1354689" y="468084"/>
                </a:lnTo>
                <a:lnTo>
                  <a:pt x="1352922" y="467992"/>
                </a:lnTo>
                <a:lnTo>
                  <a:pt x="1351156" y="467898"/>
                </a:lnTo>
                <a:lnTo>
                  <a:pt x="1349392" y="467803"/>
                </a:lnTo>
                <a:lnTo>
                  <a:pt x="1347628" y="467707"/>
                </a:lnTo>
                <a:lnTo>
                  <a:pt x="1345865" y="467609"/>
                </a:lnTo>
                <a:lnTo>
                  <a:pt x="1344103" y="467510"/>
                </a:lnTo>
                <a:lnTo>
                  <a:pt x="1342343" y="467410"/>
                </a:lnTo>
                <a:lnTo>
                  <a:pt x="1340583" y="467309"/>
                </a:lnTo>
                <a:lnTo>
                  <a:pt x="1338825" y="467207"/>
                </a:lnTo>
                <a:lnTo>
                  <a:pt x="1337067" y="467103"/>
                </a:lnTo>
                <a:lnTo>
                  <a:pt x="1335310" y="466998"/>
                </a:lnTo>
                <a:lnTo>
                  <a:pt x="1333555" y="466892"/>
                </a:lnTo>
                <a:lnTo>
                  <a:pt x="1331801" y="466785"/>
                </a:lnTo>
                <a:lnTo>
                  <a:pt x="1330047" y="466677"/>
                </a:lnTo>
                <a:lnTo>
                  <a:pt x="1328295" y="466567"/>
                </a:lnTo>
                <a:lnTo>
                  <a:pt x="1326544" y="466457"/>
                </a:lnTo>
                <a:lnTo>
                  <a:pt x="1324793" y="466345"/>
                </a:lnTo>
                <a:lnTo>
                  <a:pt x="1323044" y="466232"/>
                </a:lnTo>
                <a:lnTo>
                  <a:pt x="1321296" y="466117"/>
                </a:lnTo>
                <a:lnTo>
                  <a:pt x="1319549" y="466002"/>
                </a:lnTo>
                <a:lnTo>
                  <a:pt x="1317802" y="465885"/>
                </a:lnTo>
                <a:lnTo>
                  <a:pt x="1316057" y="465767"/>
                </a:lnTo>
                <a:lnTo>
                  <a:pt x="1314313" y="465648"/>
                </a:lnTo>
                <a:lnTo>
                  <a:pt x="1312570" y="465528"/>
                </a:lnTo>
                <a:lnTo>
                  <a:pt x="1310828" y="465406"/>
                </a:lnTo>
                <a:lnTo>
                  <a:pt x="1309086" y="465284"/>
                </a:lnTo>
                <a:lnTo>
                  <a:pt x="1307347" y="465159"/>
                </a:lnTo>
                <a:lnTo>
                  <a:pt x="1305607" y="465035"/>
                </a:lnTo>
                <a:lnTo>
                  <a:pt x="1303870" y="464908"/>
                </a:lnTo>
                <a:lnTo>
                  <a:pt x="1302132" y="464781"/>
                </a:lnTo>
                <a:lnTo>
                  <a:pt x="1300396" y="464653"/>
                </a:lnTo>
                <a:lnTo>
                  <a:pt x="1298661" y="464523"/>
                </a:lnTo>
                <a:lnTo>
                  <a:pt x="1296927" y="464392"/>
                </a:lnTo>
                <a:lnTo>
                  <a:pt x="1295194" y="464260"/>
                </a:lnTo>
                <a:lnTo>
                  <a:pt x="1293462" y="464127"/>
                </a:lnTo>
                <a:lnTo>
                  <a:pt x="1291731" y="463992"/>
                </a:lnTo>
                <a:lnTo>
                  <a:pt x="1290001" y="463856"/>
                </a:lnTo>
                <a:lnTo>
                  <a:pt x="1288272" y="463720"/>
                </a:lnTo>
                <a:lnTo>
                  <a:pt x="1286544" y="463582"/>
                </a:lnTo>
                <a:lnTo>
                  <a:pt x="1284817" y="463443"/>
                </a:lnTo>
                <a:lnTo>
                  <a:pt x="1283091" y="463303"/>
                </a:lnTo>
                <a:lnTo>
                  <a:pt x="1281366" y="463161"/>
                </a:lnTo>
                <a:lnTo>
                  <a:pt x="1279642" y="463019"/>
                </a:lnTo>
                <a:lnTo>
                  <a:pt x="1277919" y="462875"/>
                </a:lnTo>
                <a:lnTo>
                  <a:pt x="1276197" y="462730"/>
                </a:lnTo>
                <a:lnTo>
                  <a:pt x="1274476" y="462584"/>
                </a:lnTo>
                <a:lnTo>
                  <a:pt x="1272756" y="462437"/>
                </a:lnTo>
                <a:lnTo>
                  <a:pt x="1271036" y="462288"/>
                </a:lnTo>
                <a:lnTo>
                  <a:pt x="1269318" y="462139"/>
                </a:lnTo>
                <a:lnTo>
                  <a:pt x="1267601" y="461988"/>
                </a:lnTo>
                <a:lnTo>
                  <a:pt x="1265885" y="461836"/>
                </a:lnTo>
                <a:lnTo>
                  <a:pt x="1264170" y="461684"/>
                </a:lnTo>
                <a:lnTo>
                  <a:pt x="1262456" y="461529"/>
                </a:lnTo>
                <a:lnTo>
                  <a:pt x="1260742" y="461374"/>
                </a:lnTo>
                <a:lnTo>
                  <a:pt x="1259031" y="461218"/>
                </a:lnTo>
                <a:lnTo>
                  <a:pt x="1257320" y="461061"/>
                </a:lnTo>
                <a:lnTo>
                  <a:pt x="1255609" y="460902"/>
                </a:lnTo>
                <a:lnTo>
                  <a:pt x="1253900" y="460742"/>
                </a:lnTo>
                <a:lnTo>
                  <a:pt x="1252192" y="460581"/>
                </a:lnTo>
                <a:lnTo>
                  <a:pt x="1250484" y="460419"/>
                </a:lnTo>
                <a:lnTo>
                  <a:pt x="1248778" y="460256"/>
                </a:lnTo>
                <a:lnTo>
                  <a:pt x="1247073" y="460091"/>
                </a:lnTo>
                <a:lnTo>
                  <a:pt x="1245368" y="459926"/>
                </a:lnTo>
                <a:lnTo>
                  <a:pt x="1243665" y="459759"/>
                </a:lnTo>
                <a:lnTo>
                  <a:pt x="1241963" y="459591"/>
                </a:lnTo>
                <a:lnTo>
                  <a:pt x="1240261" y="459422"/>
                </a:lnTo>
                <a:lnTo>
                  <a:pt x="1238561" y="459252"/>
                </a:lnTo>
                <a:lnTo>
                  <a:pt x="1236862" y="459081"/>
                </a:lnTo>
                <a:lnTo>
                  <a:pt x="1235163" y="458909"/>
                </a:lnTo>
                <a:lnTo>
                  <a:pt x="1233465" y="458735"/>
                </a:lnTo>
                <a:lnTo>
                  <a:pt x="1231769" y="458561"/>
                </a:lnTo>
                <a:lnTo>
                  <a:pt x="1230073" y="458385"/>
                </a:lnTo>
                <a:lnTo>
                  <a:pt x="1228378" y="458208"/>
                </a:lnTo>
                <a:lnTo>
                  <a:pt x="1226685" y="458030"/>
                </a:lnTo>
                <a:lnTo>
                  <a:pt x="1224992" y="457851"/>
                </a:lnTo>
                <a:lnTo>
                  <a:pt x="1223300" y="457671"/>
                </a:lnTo>
                <a:lnTo>
                  <a:pt x="1221610" y="457490"/>
                </a:lnTo>
                <a:lnTo>
                  <a:pt x="1219920" y="457308"/>
                </a:lnTo>
                <a:lnTo>
                  <a:pt x="1218230" y="457124"/>
                </a:lnTo>
                <a:lnTo>
                  <a:pt x="1216543" y="456939"/>
                </a:lnTo>
                <a:lnTo>
                  <a:pt x="1214856" y="456754"/>
                </a:lnTo>
                <a:lnTo>
                  <a:pt x="1213170" y="456567"/>
                </a:lnTo>
                <a:lnTo>
                  <a:pt x="1211485" y="456379"/>
                </a:lnTo>
                <a:lnTo>
                  <a:pt x="1209801" y="456190"/>
                </a:lnTo>
                <a:lnTo>
                  <a:pt x="1208118" y="456000"/>
                </a:lnTo>
                <a:lnTo>
                  <a:pt x="1206435" y="455808"/>
                </a:lnTo>
                <a:lnTo>
                  <a:pt x="1204754" y="455616"/>
                </a:lnTo>
                <a:lnTo>
                  <a:pt x="1203074" y="455422"/>
                </a:lnTo>
                <a:lnTo>
                  <a:pt x="1201394" y="455228"/>
                </a:lnTo>
                <a:lnTo>
                  <a:pt x="1199716" y="455032"/>
                </a:lnTo>
                <a:lnTo>
                  <a:pt x="1198038" y="454835"/>
                </a:lnTo>
                <a:lnTo>
                  <a:pt x="1196362" y="454637"/>
                </a:lnTo>
                <a:lnTo>
                  <a:pt x="1194686" y="454438"/>
                </a:lnTo>
                <a:lnTo>
                  <a:pt x="1193012" y="454238"/>
                </a:lnTo>
                <a:lnTo>
                  <a:pt x="1191338" y="454037"/>
                </a:lnTo>
                <a:lnTo>
                  <a:pt x="1189665" y="453835"/>
                </a:lnTo>
                <a:lnTo>
                  <a:pt x="1187993" y="453632"/>
                </a:lnTo>
                <a:lnTo>
                  <a:pt x="1186322" y="453427"/>
                </a:lnTo>
                <a:lnTo>
                  <a:pt x="1184652" y="453221"/>
                </a:lnTo>
                <a:lnTo>
                  <a:pt x="1182983" y="453015"/>
                </a:lnTo>
                <a:lnTo>
                  <a:pt x="1181315" y="452807"/>
                </a:lnTo>
                <a:lnTo>
                  <a:pt x="1179648" y="452598"/>
                </a:lnTo>
                <a:lnTo>
                  <a:pt x="1177982" y="452389"/>
                </a:lnTo>
                <a:lnTo>
                  <a:pt x="1176316" y="452177"/>
                </a:lnTo>
                <a:lnTo>
                  <a:pt x="1174652" y="451965"/>
                </a:lnTo>
                <a:lnTo>
                  <a:pt x="1172988" y="451752"/>
                </a:lnTo>
                <a:lnTo>
                  <a:pt x="1171326" y="451538"/>
                </a:lnTo>
                <a:lnTo>
                  <a:pt x="1169664" y="451323"/>
                </a:lnTo>
                <a:lnTo>
                  <a:pt x="1168004" y="451106"/>
                </a:lnTo>
                <a:lnTo>
                  <a:pt x="1166344" y="450889"/>
                </a:lnTo>
                <a:lnTo>
                  <a:pt x="1164685" y="450670"/>
                </a:lnTo>
                <a:lnTo>
                  <a:pt x="1163027" y="450451"/>
                </a:lnTo>
                <a:lnTo>
                  <a:pt x="1161370" y="450230"/>
                </a:lnTo>
                <a:lnTo>
                  <a:pt x="1159714" y="450008"/>
                </a:lnTo>
                <a:lnTo>
                  <a:pt x="1158059" y="449786"/>
                </a:lnTo>
                <a:lnTo>
                  <a:pt x="1156405" y="449562"/>
                </a:lnTo>
                <a:lnTo>
                  <a:pt x="1154751" y="449337"/>
                </a:lnTo>
                <a:lnTo>
                  <a:pt x="1153099" y="449111"/>
                </a:lnTo>
                <a:lnTo>
                  <a:pt x="1151448" y="448884"/>
                </a:lnTo>
                <a:lnTo>
                  <a:pt x="1149796" y="448655"/>
                </a:lnTo>
                <a:lnTo>
                  <a:pt x="1148147" y="448426"/>
                </a:lnTo>
                <a:lnTo>
                  <a:pt x="1146498" y="448196"/>
                </a:lnTo>
                <a:lnTo>
                  <a:pt x="1144850" y="447965"/>
                </a:lnTo>
                <a:lnTo>
                  <a:pt x="1143204" y="447733"/>
                </a:lnTo>
                <a:lnTo>
                  <a:pt x="1141557" y="447499"/>
                </a:lnTo>
                <a:lnTo>
                  <a:pt x="1139912" y="447264"/>
                </a:lnTo>
                <a:lnTo>
                  <a:pt x="1138268" y="447029"/>
                </a:lnTo>
                <a:lnTo>
                  <a:pt x="1136625" y="446792"/>
                </a:lnTo>
                <a:lnTo>
                  <a:pt x="1134982" y="446555"/>
                </a:lnTo>
                <a:lnTo>
                  <a:pt x="1133341" y="446316"/>
                </a:lnTo>
                <a:lnTo>
                  <a:pt x="1131700" y="446077"/>
                </a:lnTo>
                <a:lnTo>
                  <a:pt x="1130060" y="445835"/>
                </a:lnTo>
                <a:lnTo>
                  <a:pt x="1128422" y="445594"/>
                </a:lnTo>
                <a:lnTo>
                  <a:pt x="1126784" y="445351"/>
                </a:lnTo>
                <a:lnTo>
                  <a:pt x="1125147" y="445107"/>
                </a:lnTo>
                <a:lnTo>
                  <a:pt x="1123510" y="444862"/>
                </a:lnTo>
                <a:lnTo>
                  <a:pt x="1121875" y="444616"/>
                </a:lnTo>
                <a:lnTo>
                  <a:pt x="1120241" y="444369"/>
                </a:lnTo>
                <a:lnTo>
                  <a:pt x="1118607" y="444121"/>
                </a:lnTo>
                <a:lnTo>
                  <a:pt x="1116974" y="443872"/>
                </a:lnTo>
                <a:lnTo>
                  <a:pt x="1115343" y="443622"/>
                </a:lnTo>
                <a:lnTo>
                  <a:pt x="1113712" y="443370"/>
                </a:lnTo>
                <a:lnTo>
                  <a:pt x="1112082" y="443118"/>
                </a:lnTo>
                <a:lnTo>
                  <a:pt x="1110453" y="442865"/>
                </a:lnTo>
                <a:lnTo>
                  <a:pt x="1108825" y="442610"/>
                </a:lnTo>
                <a:lnTo>
                  <a:pt x="1107198" y="442355"/>
                </a:lnTo>
                <a:lnTo>
                  <a:pt x="1105572" y="442099"/>
                </a:lnTo>
                <a:lnTo>
                  <a:pt x="1103946" y="441842"/>
                </a:lnTo>
                <a:lnTo>
                  <a:pt x="1102322" y="441583"/>
                </a:lnTo>
                <a:lnTo>
                  <a:pt x="1100698" y="441324"/>
                </a:lnTo>
                <a:lnTo>
                  <a:pt x="1099075" y="441063"/>
                </a:lnTo>
                <a:lnTo>
                  <a:pt x="1097453" y="440802"/>
                </a:lnTo>
                <a:lnTo>
                  <a:pt x="1095832" y="440539"/>
                </a:lnTo>
                <a:lnTo>
                  <a:pt x="1094212" y="440276"/>
                </a:lnTo>
                <a:lnTo>
                  <a:pt x="1092592" y="440011"/>
                </a:lnTo>
                <a:lnTo>
                  <a:pt x="1090974" y="439746"/>
                </a:lnTo>
                <a:lnTo>
                  <a:pt x="1089356" y="439479"/>
                </a:lnTo>
                <a:lnTo>
                  <a:pt x="1087739" y="439211"/>
                </a:lnTo>
                <a:lnTo>
                  <a:pt x="1086123" y="438943"/>
                </a:lnTo>
                <a:lnTo>
                  <a:pt x="1084508" y="438673"/>
                </a:lnTo>
                <a:lnTo>
                  <a:pt x="1082894" y="438403"/>
                </a:lnTo>
                <a:lnTo>
                  <a:pt x="1081281" y="438131"/>
                </a:lnTo>
                <a:lnTo>
                  <a:pt x="1079669" y="437858"/>
                </a:lnTo>
                <a:lnTo>
                  <a:pt x="1078057" y="437585"/>
                </a:lnTo>
                <a:lnTo>
                  <a:pt x="1076446" y="437310"/>
                </a:lnTo>
                <a:lnTo>
                  <a:pt x="1074837" y="437034"/>
                </a:lnTo>
                <a:lnTo>
                  <a:pt x="1073228" y="436758"/>
                </a:lnTo>
                <a:lnTo>
                  <a:pt x="1071620" y="436480"/>
                </a:lnTo>
                <a:lnTo>
                  <a:pt x="1070012" y="436202"/>
                </a:lnTo>
                <a:lnTo>
                  <a:pt x="1066800" y="435642"/>
                </a:lnTo>
                <a:lnTo>
                  <a:pt x="1063592" y="435077"/>
                </a:lnTo>
                <a:lnTo>
                  <a:pt x="1060387" y="434509"/>
                </a:lnTo>
                <a:lnTo>
                  <a:pt x="1057185" y="433937"/>
                </a:lnTo>
                <a:lnTo>
                  <a:pt x="1053987" y="433361"/>
                </a:lnTo>
                <a:lnTo>
                  <a:pt x="1050792" y="432780"/>
                </a:lnTo>
                <a:lnTo>
                  <a:pt x="1047600" y="432196"/>
                </a:lnTo>
                <a:lnTo>
                  <a:pt x="1044412" y="431608"/>
                </a:lnTo>
                <a:lnTo>
                  <a:pt x="1041228" y="431017"/>
                </a:lnTo>
                <a:lnTo>
                  <a:pt x="1038046" y="430421"/>
                </a:lnTo>
                <a:lnTo>
                  <a:pt x="1034868" y="429821"/>
                </a:lnTo>
                <a:lnTo>
                  <a:pt x="1031693" y="429217"/>
                </a:lnTo>
                <a:lnTo>
                  <a:pt x="1028522" y="428610"/>
                </a:lnTo>
                <a:lnTo>
                  <a:pt x="1025354" y="427999"/>
                </a:lnTo>
                <a:lnTo>
                  <a:pt x="1022189" y="427383"/>
                </a:lnTo>
                <a:lnTo>
                  <a:pt x="1019027" y="426765"/>
                </a:lnTo>
                <a:lnTo>
                  <a:pt x="1015869" y="426142"/>
                </a:lnTo>
                <a:lnTo>
                  <a:pt x="1012714" y="425515"/>
                </a:lnTo>
                <a:lnTo>
                  <a:pt x="1009562" y="424885"/>
                </a:lnTo>
                <a:lnTo>
                  <a:pt x="1006414" y="424250"/>
                </a:lnTo>
                <a:lnTo>
                  <a:pt x="1003269" y="423612"/>
                </a:lnTo>
                <a:lnTo>
                  <a:pt x="1000127" y="422971"/>
                </a:lnTo>
                <a:lnTo>
                  <a:pt x="996988" y="422325"/>
                </a:lnTo>
                <a:lnTo>
                  <a:pt x="993853" y="421676"/>
                </a:lnTo>
                <a:lnTo>
                  <a:pt x="990721" y="421022"/>
                </a:lnTo>
                <a:lnTo>
                  <a:pt x="987592" y="420366"/>
                </a:lnTo>
                <a:lnTo>
                  <a:pt x="984466" y="419705"/>
                </a:lnTo>
                <a:lnTo>
                  <a:pt x="981343" y="419041"/>
                </a:lnTo>
                <a:lnTo>
                  <a:pt x="978224" y="418373"/>
                </a:lnTo>
                <a:lnTo>
                  <a:pt x="975108" y="417701"/>
                </a:lnTo>
                <a:lnTo>
                  <a:pt x="971994" y="417026"/>
                </a:lnTo>
                <a:lnTo>
                  <a:pt x="968884" y="416347"/>
                </a:lnTo>
                <a:lnTo>
                  <a:pt x="965778" y="415664"/>
                </a:lnTo>
                <a:lnTo>
                  <a:pt x="962674" y="414977"/>
                </a:lnTo>
                <a:lnTo>
                  <a:pt x="959574" y="414287"/>
                </a:lnTo>
                <a:lnTo>
                  <a:pt x="956476" y="413594"/>
                </a:lnTo>
                <a:lnTo>
                  <a:pt x="953382" y="412896"/>
                </a:lnTo>
                <a:lnTo>
                  <a:pt x="950291" y="412195"/>
                </a:lnTo>
                <a:lnTo>
                  <a:pt x="947202" y="411491"/>
                </a:lnTo>
                <a:lnTo>
                  <a:pt x="944118" y="410783"/>
                </a:lnTo>
                <a:lnTo>
                  <a:pt x="941036" y="410071"/>
                </a:lnTo>
                <a:lnTo>
                  <a:pt x="937956" y="409356"/>
                </a:lnTo>
                <a:lnTo>
                  <a:pt x="934881" y="408637"/>
                </a:lnTo>
                <a:lnTo>
                  <a:pt x="931808" y="407914"/>
                </a:lnTo>
                <a:lnTo>
                  <a:pt x="928738" y="407188"/>
                </a:lnTo>
                <a:lnTo>
                  <a:pt x="925672" y="406459"/>
                </a:lnTo>
                <a:lnTo>
                  <a:pt x="922608" y="405726"/>
                </a:lnTo>
                <a:lnTo>
                  <a:pt x="919548" y="404989"/>
                </a:lnTo>
                <a:lnTo>
                  <a:pt x="916490" y="404249"/>
                </a:lnTo>
                <a:lnTo>
                  <a:pt x="913436" y="403505"/>
                </a:lnTo>
                <a:lnTo>
                  <a:pt x="910384" y="402758"/>
                </a:lnTo>
                <a:lnTo>
                  <a:pt x="907335" y="402008"/>
                </a:lnTo>
                <a:lnTo>
                  <a:pt x="904290" y="401254"/>
                </a:lnTo>
                <a:lnTo>
                  <a:pt x="901246" y="400496"/>
                </a:lnTo>
                <a:lnTo>
                  <a:pt x="898207" y="399736"/>
                </a:lnTo>
                <a:lnTo>
                  <a:pt x="895170" y="398971"/>
                </a:lnTo>
                <a:lnTo>
                  <a:pt x="892136" y="398203"/>
                </a:lnTo>
                <a:lnTo>
                  <a:pt x="889106" y="397432"/>
                </a:lnTo>
                <a:lnTo>
                  <a:pt x="886078" y="396658"/>
                </a:lnTo>
                <a:lnTo>
                  <a:pt x="883052" y="395880"/>
                </a:lnTo>
                <a:lnTo>
                  <a:pt x="880030" y="395099"/>
                </a:lnTo>
                <a:lnTo>
                  <a:pt x="877011" y="394314"/>
                </a:lnTo>
                <a:lnTo>
                  <a:pt x="873994" y="393526"/>
                </a:lnTo>
                <a:lnTo>
                  <a:pt x="870981" y="392734"/>
                </a:lnTo>
                <a:lnTo>
                  <a:pt x="867970" y="391940"/>
                </a:lnTo>
                <a:lnTo>
                  <a:pt x="864962" y="391142"/>
                </a:lnTo>
                <a:lnTo>
                  <a:pt x="861958" y="390340"/>
                </a:lnTo>
                <a:lnTo>
                  <a:pt x="858956" y="389535"/>
                </a:lnTo>
                <a:lnTo>
                  <a:pt x="855956" y="388727"/>
                </a:lnTo>
                <a:lnTo>
                  <a:pt x="852960" y="387916"/>
                </a:lnTo>
                <a:lnTo>
                  <a:pt x="849966" y="387101"/>
                </a:lnTo>
                <a:lnTo>
                  <a:pt x="846975" y="386284"/>
                </a:lnTo>
                <a:lnTo>
                  <a:pt x="843987" y="385462"/>
                </a:lnTo>
                <a:lnTo>
                  <a:pt x="841002" y="384638"/>
                </a:lnTo>
                <a:lnTo>
                  <a:pt x="838020" y="383811"/>
                </a:lnTo>
                <a:lnTo>
                  <a:pt x="835040" y="382980"/>
                </a:lnTo>
                <a:lnTo>
                  <a:pt x="832063" y="382146"/>
                </a:lnTo>
                <a:lnTo>
                  <a:pt x="829088" y="381308"/>
                </a:lnTo>
                <a:lnTo>
                  <a:pt x="826117" y="380468"/>
                </a:lnTo>
                <a:lnTo>
                  <a:pt x="823149" y="379624"/>
                </a:lnTo>
                <a:lnTo>
                  <a:pt x="820183" y="378778"/>
                </a:lnTo>
                <a:lnTo>
                  <a:pt x="817219" y="377927"/>
                </a:lnTo>
                <a:lnTo>
                  <a:pt x="814259" y="377074"/>
                </a:lnTo>
                <a:lnTo>
                  <a:pt x="811301" y="376218"/>
                </a:lnTo>
                <a:lnTo>
                  <a:pt x="808346" y="375358"/>
                </a:lnTo>
                <a:lnTo>
                  <a:pt x="805393" y="374496"/>
                </a:lnTo>
                <a:lnTo>
                  <a:pt x="802444" y="373630"/>
                </a:lnTo>
                <a:lnTo>
                  <a:pt x="799496" y="372761"/>
                </a:lnTo>
                <a:lnTo>
                  <a:pt x="796552" y="371890"/>
                </a:lnTo>
                <a:lnTo>
                  <a:pt x="793610" y="371014"/>
                </a:lnTo>
                <a:lnTo>
                  <a:pt x="790671" y="370137"/>
                </a:lnTo>
                <a:lnTo>
                  <a:pt x="787735" y="369255"/>
                </a:lnTo>
                <a:lnTo>
                  <a:pt x="784800" y="368371"/>
                </a:lnTo>
                <a:lnTo>
                  <a:pt x="781869" y="367484"/>
                </a:lnTo>
                <a:lnTo>
                  <a:pt x="778941" y="366594"/>
                </a:lnTo>
                <a:lnTo>
                  <a:pt x="776015" y="365700"/>
                </a:lnTo>
                <a:lnTo>
                  <a:pt x="773091" y="364804"/>
                </a:lnTo>
                <a:lnTo>
                  <a:pt x="770170" y="363905"/>
                </a:lnTo>
                <a:lnTo>
                  <a:pt x="767252" y="363003"/>
                </a:lnTo>
                <a:lnTo>
                  <a:pt x="764336" y="362097"/>
                </a:lnTo>
                <a:lnTo>
                  <a:pt x="761422" y="361189"/>
                </a:lnTo>
                <a:lnTo>
                  <a:pt x="758512" y="360278"/>
                </a:lnTo>
                <a:lnTo>
                  <a:pt x="755604" y="359364"/>
                </a:lnTo>
                <a:lnTo>
                  <a:pt x="752698" y="358447"/>
                </a:lnTo>
                <a:lnTo>
                  <a:pt x="749795" y="357527"/>
                </a:lnTo>
                <a:lnTo>
                  <a:pt x="746894" y="356604"/>
                </a:lnTo>
                <a:lnTo>
                  <a:pt x="743996" y="355678"/>
                </a:lnTo>
                <a:lnTo>
                  <a:pt x="741101" y="354749"/>
                </a:lnTo>
                <a:lnTo>
                  <a:pt x="738207" y="353817"/>
                </a:lnTo>
                <a:lnTo>
                  <a:pt x="735316" y="352883"/>
                </a:lnTo>
                <a:lnTo>
                  <a:pt x="732428" y="351945"/>
                </a:lnTo>
                <a:lnTo>
                  <a:pt x="729543" y="351005"/>
                </a:lnTo>
                <a:lnTo>
                  <a:pt x="726660" y="350062"/>
                </a:lnTo>
                <a:lnTo>
                  <a:pt x="723779" y="349116"/>
                </a:lnTo>
                <a:lnTo>
                  <a:pt x="720900" y="348167"/>
                </a:lnTo>
                <a:lnTo>
                  <a:pt x="718024" y="347216"/>
                </a:lnTo>
                <a:lnTo>
                  <a:pt x="715150" y="346261"/>
                </a:lnTo>
                <a:lnTo>
                  <a:pt x="712280" y="345304"/>
                </a:lnTo>
                <a:lnTo>
                  <a:pt x="709410" y="344344"/>
                </a:lnTo>
                <a:lnTo>
                  <a:pt x="706544" y="343381"/>
                </a:lnTo>
                <a:lnTo>
                  <a:pt x="703680" y="342415"/>
                </a:lnTo>
                <a:lnTo>
                  <a:pt x="700818" y="341447"/>
                </a:lnTo>
                <a:lnTo>
                  <a:pt x="697959" y="340476"/>
                </a:lnTo>
                <a:lnTo>
                  <a:pt x="695102" y="339502"/>
                </a:lnTo>
                <a:lnTo>
                  <a:pt x="692248" y="338525"/>
                </a:lnTo>
                <a:lnTo>
                  <a:pt x="689395" y="337546"/>
                </a:lnTo>
                <a:lnTo>
                  <a:pt x="686545" y="336564"/>
                </a:lnTo>
                <a:lnTo>
                  <a:pt x="683698" y="335579"/>
                </a:lnTo>
                <a:lnTo>
                  <a:pt x="680852" y="334592"/>
                </a:lnTo>
                <a:lnTo>
                  <a:pt x="678009" y="333602"/>
                </a:lnTo>
                <a:lnTo>
                  <a:pt x="675168" y="332609"/>
                </a:lnTo>
                <a:lnTo>
                  <a:pt x="672330" y="331614"/>
                </a:lnTo>
                <a:lnTo>
                  <a:pt x="669494" y="330616"/>
                </a:lnTo>
                <a:lnTo>
                  <a:pt x="666660" y="329615"/>
                </a:lnTo>
                <a:lnTo>
                  <a:pt x="663828" y="328612"/>
                </a:lnTo>
                <a:lnTo>
                  <a:pt x="660999" y="327606"/>
                </a:lnTo>
                <a:lnTo>
                  <a:pt x="658172" y="326598"/>
                </a:lnTo>
                <a:lnTo>
                  <a:pt x="655347" y="325587"/>
                </a:lnTo>
                <a:lnTo>
                  <a:pt x="652524" y="324573"/>
                </a:lnTo>
                <a:lnTo>
                  <a:pt x="649703" y="323556"/>
                </a:lnTo>
                <a:lnTo>
                  <a:pt x="646885" y="322538"/>
                </a:lnTo>
                <a:lnTo>
                  <a:pt x="644069" y="321516"/>
                </a:lnTo>
                <a:lnTo>
                  <a:pt x="641255" y="320492"/>
                </a:lnTo>
                <a:lnTo>
                  <a:pt x="638443" y="319466"/>
                </a:lnTo>
                <a:lnTo>
                  <a:pt x="635633" y="318437"/>
                </a:lnTo>
                <a:lnTo>
                  <a:pt x="632826" y="317406"/>
                </a:lnTo>
                <a:lnTo>
                  <a:pt x="630021" y="316372"/>
                </a:lnTo>
                <a:lnTo>
                  <a:pt x="627217" y="315335"/>
                </a:lnTo>
                <a:lnTo>
                  <a:pt x="624416" y="314296"/>
                </a:lnTo>
                <a:lnTo>
                  <a:pt x="621617" y="313254"/>
                </a:lnTo>
                <a:lnTo>
                  <a:pt x="618820" y="312211"/>
                </a:lnTo>
                <a:lnTo>
                  <a:pt x="616026" y="311164"/>
                </a:lnTo>
                <a:lnTo>
                  <a:pt x="613233" y="310115"/>
                </a:lnTo>
                <a:lnTo>
                  <a:pt x="610442" y="309064"/>
                </a:lnTo>
                <a:lnTo>
                  <a:pt x="607654" y="308011"/>
                </a:lnTo>
                <a:lnTo>
                  <a:pt x="604868" y="306954"/>
                </a:lnTo>
                <a:lnTo>
                  <a:pt x="602084" y="305896"/>
                </a:lnTo>
                <a:lnTo>
                  <a:pt x="599301" y="304835"/>
                </a:lnTo>
                <a:lnTo>
                  <a:pt x="596521" y="303772"/>
                </a:lnTo>
                <a:lnTo>
                  <a:pt x="593743" y="302706"/>
                </a:lnTo>
                <a:lnTo>
                  <a:pt x="590967" y="301638"/>
                </a:lnTo>
                <a:lnTo>
                  <a:pt x="588192" y="300568"/>
                </a:lnTo>
                <a:lnTo>
                  <a:pt x="585420" y="299496"/>
                </a:lnTo>
                <a:lnTo>
                  <a:pt x="582650" y="298420"/>
                </a:lnTo>
                <a:lnTo>
                  <a:pt x="579882" y="297343"/>
                </a:lnTo>
                <a:lnTo>
                  <a:pt x="577116" y="296264"/>
                </a:lnTo>
                <a:lnTo>
                  <a:pt x="574352" y="295181"/>
                </a:lnTo>
                <a:lnTo>
                  <a:pt x="571590" y="294097"/>
                </a:lnTo>
                <a:lnTo>
                  <a:pt x="568830" y="293011"/>
                </a:lnTo>
                <a:lnTo>
                  <a:pt x="566071" y="291922"/>
                </a:lnTo>
                <a:lnTo>
                  <a:pt x="563315" y="290831"/>
                </a:lnTo>
                <a:lnTo>
                  <a:pt x="560560" y="289738"/>
                </a:lnTo>
                <a:lnTo>
                  <a:pt x="557808" y="288642"/>
                </a:lnTo>
                <a:lnTo>
                  <a:pt x="555057" y="287544"/>
                </a:lnTo>
                <a:lnTo>
                  <a:pt x="552308" y="286444"/>
                </a:lnTo>
                <a:lnTo>
                  <a:pt x="549562" y="285343"/>
                </a:lnTo>
                <a:lnTo>
                  <a:pt x="546817" y="284238"/>
                </a:lnTo>
                <a:lnTo>
                  <a:pt x="544074" y="283131"/>
                </a:lnTo>
                <a:lnTo>
                  <a:pt x="541332" y="282023"/>
                </a:lnTo>
                <a:lnTo>
                  <a:pt x="538593" y="280912"/>
                </a:lnTo>
                <a:lnTo>
                  <a:pt x="535856" y="279799"/>
                </a:lnTo>
                <a:lnTo>
                  <a:pt x="533120" y="278684"/>
                </a:lnTo>
                <a:lnTo>
                  <a:pt x="530386" y="277566"/>
                </a:lnTo>
                <a:lnTo>
                  <a:pt x="527654" y="276447"/>
                </a:lnTo>
                <a:lnTo>
                  <a:pt x="524924" y="275325"/>
                </a:lnTo>
                <a:lnTo>
                  <a:pt x="522196" y="274202"/>
                </a:lnTo>
                <a:lnTo>
                  <a:pt x="519469" y="273076"/>
                </a:lnTo>
                <a:lnTo>
                  <a:pt x="516744" y="271948"/>
                </a:lnTo>
                <a:lnTo>
                  <a:pt x="514021" y="270818"/>
                </a:lnTo>
                <a:lnTo>
                  <a:pt x="511300" y="269686"/>
                </a:lnTo>
                <a:lnTo>
                  <a:pt x="508580" y="268552"/>
                </a:lnTo>
                <a:lnTo>
                  <a:pt x="505863" y="267416"/>
                </a:lnTo>
                <a:lnTo>
                  <a:pt x="503147" y="266278"/>
                </a:lnTo>
                <a:lnTo>
                  <a:pt x="500433" y="265138"/>
                </a:lnTo>
                <a:lnTo>
                  <a:pt x="497720" y="263995"/>
                </a:lnTo>
                <a:lnTo>
                  <a:pt x="495009" y="262851"/>
                </a:lnTo>
                <a:lnTo>
                  <a:pt x="492300" y="261705"/>
                </a:lnTo>
                <a:lnTo>
                  <a:pt x="489593" y="260557"/>
                </a:lnTo>
                <a:lnTo>
                  <a:pt x="486887" y="259407"/>
                </a:lnTo>
                <a:lnTo>
                  <a:pt x="484184" y="258255"/>
                </a:lnTo>
                <a:lnTo>
                  <a:pt x="481481" y="257101"/>
                </a:lnTo>
                <a:lnTo>
                  <a:pt x="478780" y="255945"/>
                </a:lnTo>
                <a:lnTo>
                  <a:pt x="476082" y="254787"/>
                </a:lnTo>
                <a:lnTo>
                  <a:pt x="473384" y="253627"/>
                </a:lnTo>
                <a:lnTo>
                  <a:pt x="470688" y="252465"/>
                </a:lnTo>
                <a:lnTo>
                  <a:pt x="467994" y="251302"/>
                </a:lnTo>
                <a:lnTo>
                  <a:pt x="465302" y="250136"/>
                </a:lnTo>
                <a:lnTo>
                  <a:pt x="462611" y="248969"/>
                </a:lnTo>
                <a:lnTo>
                  <a:pt x="459922" y="247799"/>
                </a:lnTo>
                <a:lnTo>
                  <a:pt x="457234" y="246629"/>
                </a:lnTo>
                <a:lnTo>
                  <a:pt x="454548" y="245455"/>
                </a:lnTo>
                <a:lnTo>
                  <a:pt x="451864" y="244281"/>
                </a:lnTo>
                <a:lnTo>
                  <a:pt x="449181" y="243104"/>
                </a:lnTo>
                <a:lnTo>
                  <a:pt x="446500" y="241925"/>
                </a:lnTo>
                <a:lnTo>
                  <a:pt x="443820" y="240745"/>
                </a:lnTo>
                <a:lnTo>
                  <a:pt x="441142" y="239563"/>
                </a:lnTo>
                <a:lnTo>
                  <a:pt x="438465" y="238380"/>
                </a:lnTo>
                <a:lnTo>
                  <a:pt x="435790" y="237194"/>
                </a:lnTo>
                <a:lnTo>
                  <a:pt x="433116" y="236006"/>
                </a:lnTo>
                <a:lnTo>
                  <a:pt x="430444" y="234817"/>
                </a:lnTo>
                <a:lnTo>
                  <a:pt x="427773" y="233626"/>
                </a:lnTo>
                <a:lnTo>
                  <a:pt x="425104" y="232434"/>
                </a:lnTo>
                <a:lnTo>
                  <a:pt x="422436" y="231239"/>
                </a:lnTo>
                <a:lnTo>
                  <a:pt x="419770" y="230043"/>
                </a:lnTo>
                <a:lnTo>
                  <a:pt x="417106" y="228845"/>
                </a:lnTo>
                <a:lnTo>
                  <a:pt x="414442" y="227646"/>
                </a:lnTo>
                <a:lnTo>
                  <a:pt x="411780" y="226445"/>
                </a:lnTo>
                <a:lnTo>
                  <a:pt x="409120" y="225242"/>
                </a:lnTo>
                <a:lnTo>
                  <a:pt x="406461" y="224037"/>
                </a:lnTo>
                <a:lnTo>
                  <a:pt x="403804" y="222831"/>
                </a:lnTo>
                <a:lnTo>
                  <a:pt x="401148" y="221623"/>
                </a:lnTo>
                <a:lnTo>
                  <a:pt x="398493" y="220414"/>
                </a:lnTo>
                <a:lnTo>
                  <a:pt x="395840" y="219203"/>
                </a:lnTo>
                <a:lnTo>
                  <a:pt x="393188" y="217990"/>
                </a:lnTo>
                <a:lnTo>
                  <a:pt x="390537" y="216776"/>
                </a:lnTo>
                <a:lnTo>
                  <a:pt x="387888" y="215560"/>
                </a:lnTo>
                <a:lnTo>
                  <a:pt x="385240" y="214342"/>
                </a:lnTo>
                <a:lnTo>
                  <a:pt x="382594" y="213123"/>
                </a:lnTo>
                <a:lnTo>
                  <a:pt x="379948" y="211902"/>
                </a:lnTo>
                <a:lnTo>
                  <a:pt x="377304" y="210680"/>
                </a:lnTo>
                <a:lnTo>
                  <a:pt x="374662" y="209456"/>
                </a:lnTo>
                <a:lnTo>
                  <a:pt x="372021" y="208231"/>
                </a:lnTo>
                <a:lnTo>
                  <a:pt x="369381" y="207005"/>
                </a:lnTo>
                <a:lnTo>
                  <a:pt x="366742" y="205776"/>
                </a:lnTo>
                <a:lnTo>
                  <a:pt x="364105" y="204547"/>
                </a:lnTo>
                <a:lnTo>
                  <a:pt x="361469" y="203315"/>
                </a:lnTo>
                <a:lnTo>
                  <a:pt x="358834" y="202083"/>
                </a:lnTo>
                <a:lnTo>
                  <a:pt x="356201" y="200848"/>
                </a:lnTo>
                <a:lnTo>
                  <a:pt x="353569" y="199613"/>
                </a:lnTo>
                <a:lnTo>
                  <a:pt x="350938" y="198375"/>
                </a:lnTo>
                <a:lnTo>
                  <a:pt x="348308" y="197137"/>
                </a:lnTo>
                <a:lnTo>
                  <a:pt x="345680" y="195897"/>
                </a:lnTo>
                <a:lnTo>
                  <a:pt x="343052" y="194655"/>
                </a:lnTo>
                <a:lnTo>
                  <a:pt x="340426" y="193413"/>
                </a:lnTo>
                <a:lnTo>
                  <a:pt x="337801" y="192168"/>
                </a:lnTo>
                <a:lnTo>
                  <a:pt x="335178" y="190923"/>
                </a:lnTo>
                <a:lnTo>
                  <a:pt x="332555" y="189676"/>
                </a:lnTo>
                <a:lnTo>
                  <a:pt x="329934" y="188427"/>
                </a:lnTo>
                <a:lnTo>
                  <a:pt x="327314" y="187178"/>
                </a:lnTo>
                <a:lnTo>
                  <a:pt x="324695" y="185927"/>
                </a:lnTo>
                <a:lnTo>
                  <a:pt x="322077" y="184674"/>
                </a:lnTo>
                <a:lnTo>
                  <a:pt x="319460" y="183420"/>
                </a:lnTo>
                <a:lnTo>
                  <a:pt x="316844" y="182165"/>
                </a:lnTo>
                <a:lnTo>
                  <a:pt x="314230" y="180909"/>
                </a:lnTo>
                <a:lnTo>
                  <a:pt x="311617" y="179651"/>
                </a:lnTo>
                <a:lnTo>
                  <a:pt x="309004" y="178392"/>
                </a:lnTo>
                <a:lnTo>
                  <a:pt x="306394" y="177132"/>
                </a:lnTo>
                <a:lnTo>
                  <a:pt x="303783" y="175871"/>
                </a:lnTo>
                <a:lnTo>
                  <a:pt x="301174" y="174607"/>
                </a:lnTo>
                <a:lnTo>
                  <a:pt x="298566" y="173344"/>
                </a:lnTo>
                <a:lnTo>
                  <a:pt x="295960" y="172078"/>
                </a:lnTo>
                <a:lnTo>
                  <a:pt x="293354" y="170812"/>
                </a:lnTo>
                <a:lnTo>
                  <a:pt x="290749" y="169544"/>
                </a:lnTo>
                <a:lnTo>
                  <a:pt x="288146" y="168275"/>
                </a:lnTo>
                <a:lnTo>
                  <a:pt x="285543" y="167005"/>
                </a:lnTo>
                <a:lnTo>
                  <a:pt x="282941" y="165734"/>
                </a:lnTo>
                <a:lnTo>
                  <a:pt x="280340" y="164462"/>
                </a:lnTo>
                <a:lnTo>
                  <a:pt x="277740" y="163188"/>
                </a:lnTo>
                <a:lnTo>
                  <a:pt x="275142" y="161913"/>
                </a:lnTo>
                <a:lnTo>
                  <a:pt x="272544" y="160637"/>
                </a:lnTo>
                <a:lnTo>
                  <a:pt x="269948" y="159360"/>
                </a:lnTo>
                <a:lnTo>
                  <a:pt x="267352" y="158082"/>
                </a:lnTo>
                <a:lnTo>
                  <a:pt x="264757" y="156802"/>
                </a:lnTo>
                <a:lnTo>
                  <a:pt x="262164" y="155522"/>
                </a:lnTo>
                <a:lnTo>
                  <a:pt x="259570" y="154240"/>
                </a:lnTo>
                <a:lnTo>
                  <a:pt x="256979" y="152958"/>
                </a:lnTo>
                <a:lnTo>
                  <a:pt x="254387" y="151674"/>
                </a:lnTo>
                <a:lnTo>
                  <a:pt x="251798" y="150390"/>
                </a:lnTo>
                <a:lnTo>
                  <a:pt x="249208" y="149104"/>
                </a:lnTo>
                <a:lnTo>
                  <a:pt x="246620" y="147817"/>
                </a:lnTo>
                <a:lnTo>
                  <a:pt x="244032" y="146529"/>
                </a:lnTo>
                <a:lnTo>
                  <a:pt x="241446" y="145240"/>
                </a:lnTo>
                <a:lnTo>
                  <a:pt x="238860" y="143950"/>
                </a:lnTo>
                <a:lnTo>
                  <a:pt x="236275" y="142659"/>
                </a:lnTo>
                <a:lnTo>
                  <a:pt x="233691" y="141368"/>
                </a:lnTo>
                <a:lnTo>
                  <a:pt x="228526" y="138781"/>
                </a:lnTo>
                <a:lnTo>
                  <a:pt x="223364" y="136190"/>
                </a:lnTo>
                <a:lnTo>
                  <a:pt x="218205" y="133596"/>
                </a:lnTo>
                <a:lnTo>
                  <a:pt x="213049" y="130998"/>
                </a:lnTo>
                <a:lnTo>
                  <a:pt x="207896" y="128397"/>
                </a:lnTo>
                <a:lnTo>
                  <a:pt x="202746" y="125791"/>
                </a:lnTo>
                <a:lnTo>
                  <a:pt x="197600" y="123183"/>
                </a:lnTo>
                <a:lnTo>
                  <a:pt x="192456" y="120571"/>
                </a:lnTo>
                <a:lnTo>
                  <a:pt x="187315" y="117956"/>
                </a:lnTo>
                <a:lnTo>
                  <a:pt x="182177" y="115338"/>
                </a:lnTo>
                <a:lnTo>
                  <a:pt x="177041" y="112716"/>
                </a:lnTo>
                <a:lnTo>
                  <a:pt x="171908" y="110092"/>
                </a:lnTo>
                <a:lnTo>
                  <a:pt x="166777" y="107465"/>
                </a:lnTo>
                <a:lnTo>
                  <a:pt x="161649" y="104834"/>
                </a:lnTo>
                <a:lnTo>
                  <a:pt x="156524" y="102201"/>
                </a:lnTo>
                <a:lnTo>
                  <a:pt x="151400" y="99566"/>
                </a:lnTo>
                <a:lnTo>
                  <a:pt x="146279" y="96927"/>
                </a:lnTo>
                <a:lnTo>
                  <a:pt x="141160" y="94286"/>
                </a:lnTo>
                <a:lnTo>
                  <a:pt x="136043" y="91643"/>
                </a:lnTo>
                <a:lnTo>
                  <a:pt x="130928" y="88997"/>
                </a:lnTo>
                <a:lnTo>
                  <a:pt x="125816" y="86349"/>
                </a:lnTo>
                <a:lnTo>
                  <a:pt x="120704" y="83699"/>
                </a:lnTo>
                <a:lnTo>
                  <a:pt x="115596" y="81047"/>
                </a:lnTo>
                <a:lnTo>
                  <a:pt x="110488" y="78392"/>
                </a:lnTo>
                <a:lnTo>
                  <a:pt x="105382" y="75736"/>
                </a:lnTo>
                <a:lnTo>
                  <a:pt x="100278" y="73078"/>
                </a:lnTo>
                <a:lnTo>
                  <a:pt x="95176" y="70418"/>
                </a:lnTo>
                <a:lnTo>
                  <a:pt x="90075" y="67756"/>
                </a:lnTo>
                <a:lnTo>
                  <a:pt x="84975" y="65093"/>
                </a:lnTo>
                <a:lnTo>
                  <a:pt x="79877" y="62428"/>
                </a:lnTo>
                <a:lnTo>
                  <a:pt x="74780" y="59761"/>
                </a:lnTo>
                <a:lnTo>
                  <a:pt x="69684" y="57094"/>
                </a:lnTo>
                <a:lnTo>
                  <a:pt x="64589" y="54425"/>
                </a:lnTo>
                <a:lnTo>
                  <a:pt x="59496" y="51754"/>
                </a:lnTo>
                <a:lnTo>
                  <a:pt x="54403" y="49083"/>
                </a:lnTo>
                <a:lnTo>
                  <a:pt x="49311" y="46410"/>
                </a:lnTo>
                <a:lnTo>
                  <a:pt x="39130" y="41062"/>
                </a:lnTo>
                <a:lnTo>
                  <a:pt x="28952" y="35711"/>
                </a:lnTo>
                <a:lnTo>
                  <a:pt x="18776" y="30358"/>
                </a:lnTo>
                <a:lnTo>
                  <a:pt x="14287" y="27994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1433" y="1742522"/>
            <a:ext cx="55081" cy="55081"/>
          </a:xfrm>
          <a:custGeom>
            <a:avLst/>
            <a:gdLst>
              <a:gd name="connsiteX0" fmla="*/ 19922 w 55081"/>
              <a:gd name="connsiteY0" fmla="*/ 0 h 55081"/>
              <a:gd name="connsiteX1" fmla="*/ 19922 w 55081"/>
              <a:gd name="connsiteY1" fmla="*/ 0 h 55081"/>
              <a:gd name="connsiteX2" fmla="*/ 55081 w 55081"/>
              <a:gd name="connsiteY2" fmla="*/ 19922 h 55081"/>
              <a:gd name="connsiteX3" fmla="*/ 35158 w 55081"/>
              <a:gd name="connsiteY3" fmla="*/ 55081 h 55081"/>
              <a:gd name="connsiteX4" fmla="*/ 0 w 55081"/>
              <a:gd name="connsiteY4" fmla="*/ 35158 h 55081"/>
              <a:gd name="connsiteX5" fmla="*/ 19922 w 55081"/>
              <a:gd name="connsiteY5" fmla="*/ 0 h 55081"/>
              <a:gd name="connsiteX6" fmla="*/ 19922 w 55081"/>
              <a:gd name="connsiteY6" fmla="*/ 0 h 5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081" h="55081">
                <a:moveTo>
                  <a:pt x="19922" y="0"/>
                </a:moveTo>
                <a:lnTo>
                  <a:pt x="19922" y="0"/>
                </a:lnTo>
                <a:cubicBezTo>
                  <a:pt x="35133" y="-4207"/>
                  <a:pt x="50873" y="4713"/>
                  <a:pt x="55081" y="19922"/>
                </a:cubicBezTo>
                <a:cubicBezTo>
                  <a:pt x="59288" y="35133"/>
                  <a:pt x="50368" y="50873"/>
                  <a:pt x="35158" y="55081"/>
                </a:cubicBezTo>
                <a:cubicBezTo>
                  <a:pt x="19948" y="59288"/>
                  <a:pt x="4207" y="50368"/>
                  <a:pt x="0" y="35158"/>
                </a:cubicBezTo>
                <a:cubicBezTo>
                  <a:pt x="-4207" y="19948"/>
                  <a:pt x="4713" y="4207"/>
                  <a:pt x="19922" y="0"/>
                </a:cubicBezTo>
                <a:cubicBezTo>
                  <a:pt x="19922" y="0"/>
                  <a:pt x="19922" y="0"/>
                  <a:pt x="19922" y="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87550" y="1766183"/>
            <a:ext cx="187377" cy="152664"/>
          </a:xfrm>
          <a:custGeom>
            <a:avLst/>
            <a:gdLst>
              <a:gd name="connsiteX0" fmla="*/ 0 w 187377"/>
              <a:gd name="connsiteY0" fmla="*/ 3879 h 152664"/>
              <a:gd name="connsiteX1" fmla="*/ 172772 w 187377"/>
              <a:gd name="connsiteY1" fmla="*/ 0 h 152664"/>
              <a:gd name="connsiteX2" fmla="*/ 172772 w 187377"/>
              <a:gd name="connsiteY2" fmla="*/ 0 h 152664"/>
              <a:gd name="connsiteX3" fmla="*/ 187377 w 187377"/>
              <a:gd name="connsiteY3" fmla="*/ 13963 h 152664"/>
              <a:gd name="connsiteX4" fmla="*/ 187377 w 187377"/>
              <a:gd name="connsiteY4" fmla="*/ 13963 h 152664"/>
              <a:gd name="connsiteX5" fmla="*/ 187377 w 187377"/>
              <a:gd name="connsiteY5" fmla="*/ 13963 h 152664"/>
              <a:gd name="connsiteX6" fmla="*/ 173413 w 187377"/>
              <a:gd name="connsiteY6" fmla="*/ 28568 h 152664"/>
              <a:gd name="connsiteX7" fmla="*/ 173413 w 187377"/>
              <a:gd name="connsiteY7" fmla="*/ 28568 h 152664"/>
              <a:gd name="connsiteX8" fmla="*/ 52063 w 187377"/>
              <a:gd name="connsiteY8" fmla="*/ 31292 h 152664"/>
              <a:gd name="connsiteX9" fmla="*/ 118485 w 187377"/>
              <a:gd name="connsiteY9" fmla="*/ 132887 h 152664"/>
              <a:gd name="connsiteX10" fmla="*/ 118485 w 187377"/>
              <a:gd name="connsiteY10" fmla="*/ 132887 h 152664"/>
              <a:gd name="connsiteX11" fmla="*/ 114345 w 187377"/>
              <a:gd name="connsiteY11" fmla="*/ 152664 h 152664"/>
              <a:gd name="connsiteX12" fmla="*/ 114345 w 187377"/>
              <a:gd name="connsiteY12" fmla="*/ 152664 h 152664"/>
              <a:gd name="connsiteX13" fmla="*/ 94569 w 187377"/>
              <a:gd name="connsiteY13" fmla="*/ 148524 h 152664"/>
              <a:gd name="connsiteX14" fmla="*/ 94569 w 187377"/>
              <a:gd name="connsiteY14" fmla="*/ 148524 h 152664"/>
              <a:gd name="connsiteX15" fmla="*/ 0 w 187377"/>
              <a:gd name="connsiteY15" fmla="*/ 3879 h 152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7377" h="152664">
                <a:moveTo>
                  <a:pt x="0" y="3879"/>
                </a:moveTo>
                <a:lnTo>
                  <a:pt x="172772" y="0"/>
                </a:lnTo>
                <a:lnTo>
                  <a:pt x="172772" y="0"/>
                </a:lnTo>
                <a:cubicBezTo>
                  <a:pt x="180661" y="-176"/>
                  <a:pt x="187199" y="6074"/>
                  <a:pt x="187377" y="13963"/>
                </a:cubicBezTo>
                <a:cubicBezTo>
                  <a:pt x="187377" y="13963"/>
                  <a:pt x="187377" y="13963"/>
                  <a:pt x="187377" y="13963"/>
                </a:cubicBezTo>
                <a:lnTo>
                  <a:pt x="187377" y="13963"/>
                </a:lnTo>
                <a:cubicBezTo>
                  <a:pt x="187553" y="21852"/>
                  <a:pt x="181302" y="28390"/>
                  <a:pt x="173413" y="28568"/>
                </a:cubicBezTo>
                <a:cubicBezTo>
                  <a:pt x="173413" y="28568"/>
                  <a:pt x="173413" y="28568"/>
                  <a:pt x="173413" y="28568"/>
                </a:cubicBezTo>
                <a:lnTo>
                  <a:pt x="52063" y="31292"/>
                </a:lnTo>
                <a:lnTo>
                  <a:pt x="118485" y="132887"/>
                </a:lnTo>
                <a:lnTo>
                  <a:pt x="118485" y="132887"/>
                </a:lnTo>
                <a:cubicBezTo>
                  <a:pt x="122803" y="139491"/>
                  <a:pt x="120950" y="148346"/>
                  <a:pt x="114345" y="152664"/>
                </a:cubicBezTo>
                <a:lnTo>
                  <a:pt x="114345" y="152664"/>
                </a:lnTo>
                <a:cubicBezTo>
                  <a:pt x="107741" y="156982"/>
                  <a:pt x="98887" y="155129"/>
                  <a:pt x="94569" y="148524"/>
                </a:cubicBezTo>
                <a:cubicBezTo>
                  <a:pt x="94569" y="148524"/>
                  <a:pt x="94569" y="148524"/>
                  <a:pt x="94569" y="148524"/>
                </a:cubicBezTo>
                <a:lnTo>
                  <a:pt x="0" y="3879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596900"/>
            <a:ext cx="3225800" cy="269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3416300"/>
            <a:ext cx="3225800" cy="269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7900" y="596900"/>
            <a:ext cx="3225800" cy="2692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51100" y="152400"/>
            <a:ext cx="472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|d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LR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-d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RL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(x+d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LR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(x,y),y)|&lt;T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1536700"/>
            <a:ext cx="304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no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676400"/>
            <a:ext cx="355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66100" y="1676400"/>
            <a:ext cx="355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3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65700" y="2603500"/>
            <a:ext cx="3937000" cy="408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308100" algn="l"/>
                <a:tab pos="2717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308100" algn="l"/>
                <a:tab pos="2717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BM</a:t>
            </a:r>
          </a:p>
          <a:p>
            <a:pPr>
              <a:lnSpc>
                <a:spcPts val="2100"/>
              </a:lnSpc>
              <a:tabLst>
                <a:tab pos="1308100" algn="l"/>
                <a:tab pos="2717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encoded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white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308100" algn="l"/>
                <a:tab pos="2717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10064" y="3913895"/>
            <a:ext cx="484510" cy="24600"/>
          </a:xfrm>
          <a:custGeom>
            <a:avLst/>
            <a:gdLst>
              <a:gd name="connsiteX0" fmla="*/ 6350 w 484510"/>
              <a:gd name="connsiteY0" fmla="*/ 6350 h 24600"/>
              <a:gd name="connsiteX1" fmla="*/ 478159 w 484510"/>
              <a:gd name="connsiteY1" fmla="*/ 6350 h 24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510" h="24600">
                <a:moveTo>
                  <a:pt x="6350" y="6350"/>
                </a:moveTo>
                <a:lnTo>
                  <a:pt x="47815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38102" y="4725106"/>
            <a:ext cx="823777" cy="24054"/>
          </a:xfrm>
          <a:custGeom>
            <a:avLst/>
            <a:gdLst>
              <a:gd name="connsiteX0" fmla="*/ 6350 w 823777"/>
              <a:gd name="connsiteY0" fmla="*/ 6350 h 24054"/>
              <a:gd name="connsiteX1" fmla="*/ 817428 w 823777"/>
              <a:gd name="connsiteY1" fmla="*/ 6350 h 24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3777" h="24054">
                <a:moveTo>
                  <a:pt x="6350" y="6350"/>
                </a:moveTo>
                <a:lnTo>
                  <a:pt x="8174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1586" y="2550589"/>
            <a:ext cx="1175853" cy="2221960"/>
          </a:xfrm>
          <a:custGeom>
            <a:avLst/>
            <a:gdLst>
              <a:gd name="connsiteX0" fmla="*/ 1169503 w 1175853"/>
              <a:gd name="connsiteY0" fmla="*/ 6350 h 2221960"/>
              <a:gd name="connsiteX1" fmla="*/ 6350 w 1175853"/>
              <a:gd name="connsiteY1" fmla="*/ 2215610 h 2221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5853" h="2221960">
                <a:moveTo>
                  <a:pt x="1169503" y="6350"/>
                </a:moveTo>
                <a:lnTo>
                  <a:pt x="6350" y="221561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3676" y="4741940"/>
            <a:ext cx="48519" cy="48519"/>
          </a:xfrm>
          <a:custGeom>
            <a:avLst/>
            <a:gdLst>
              <a:gd name="connsiteX0" fmla="*/ 1783 w 48519"/>
              <a:gd name="connsiteY0" fmla="*/ 12425 h 48519"/>
              <a:gd name="connsiteX1" fmla="*/ 1783 w 48519"/>
              <a:gd name="connsiteY1" fmla="*/ 12425 h 48519"/>
              <a:gd name="connsiteX2" fmla="*/ 12426 w 48519"/>
              <a:gd name="connsiteY2" fmla="*/ 46735 h 48519"/>
              <a:gd name="connsiteX3" fmla="*/ 46735 w 48519"/>
              <a:gd name="connsiteY3" fmla="*/ 36092 h 48519"/>
              <a:gd name="connsiteX4" fmla="*/ 36092 w 48519"/>
              <a:gd name="connsiteY4" fmla="*/ 1784 h 48519"/>
              <a:gd name="connsiteX5" fmla="*/ 1783 w 48519"/>
              <a:gd name="connsiteY5" fmla="*/ 12425 h 48519"/>
              <a:gd name="connsiteX6" fmla="*/ 1783 w 48519"/>
              <a:gd name="connsiteY6" fmla="*/ 12425 h 48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519" h="48519">
                <a:moveTo>
                  <a:pt x="1783" y="12425"/>
                </a:moveTo>
                <a:lnTo>
                  <a:pt x="1783" y="12425"/>
                </a:lnTo>
                <a:cubicBezTo>
                  <a:pt x="-4750" y="24839"/>
                  <a:pt x="13" y="40199"/>
                  <a:pt x="12426" y="46735"/>
                </a:cubicBezTo>
                <a:cubicBezTo>
                  <a:pt x="24839" y="53270"/>
                  <a:pt x="40200" y="48505"/>
                  <a:pt x="46735" y="36092"/>
                </a:cubicBezTo>
                <a:cubicBezTo>
                  <a:pt x="53269" y="23679"/>
                  <a:pt x="48505" y="8318"/>
                  <a:pt x="36092" y="1784"/>
                </a:cubicBezTo>
                <a:cubicBezTo>
                  <a:pt x="23679" y="-4750"/>
                  <a:pt x="8319" y="13"/>
                  <a:pt x="1783" y="12425"/>
                </a:cubicBezTo>
                <a:cubicBezTo>
                  <a:pt x="1783" y="12425"/>
                  <a:pt x="1783" y="12425"/>
                  <a:pt x="1783" y="12425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0795" y="437560"/>
            <a:ext cx="2785970" cy="2825343"/>
          </a:xfrm>
          <a:custGeom>
            <a:avLst/>
            <a:gdLst>
              <a:gd name="connsiteX0" fmla="*/ 18590 w 2785970"/>
              <a:gd name="connsiteY0" fmla="*/ 0 h 2825343"/>
              <a:gd name="connsiteX1" fmla="*/ 2785970 w 2785970"/>
              <a:gd name="connsiteY1" fmla="*/ 717454 h 2825343"/>
              <a:gd name="connsiteX2" fmla="*/ 2712031 w 2785970"/>
              <a:gd name="connsiteY2" fmla="*/ 2825343 h 2825343"/>
              <a:gd name="connsiteX3" fmla="*/ 0 w 2785970"/>
              <a:gd name="connsiteY3" fmla="*/ 2122238 h 2825343"/>
              <a:gd name="connsiteX4" fmla="*/ 18590 w 2785970"/>
              <a:gd name="connsiteY4" fmla="*/ 0 h 2825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85970" h="2825343">
                <a:moveTo>
                  <a:pt x="18590" y="0"/>
                </a:moveTo>
                <a:lnTo>
                  <a:pt x="2785970" y="717454"/>
                </a:lnTo>
                <a:lnTo>
                  <a:pt x="2712031" y="2825343"/>
                </a:lnTo>
                <a:lnTo>
                  <a:pt x="0" y="2122238"/>
                </a:lnTo>
                <a:lnTo>
                  <a:pt x="18590" y="0"/>
                </a:lnTo>
              </a:path>
            </a:pathLst>
          </a:custGeom>
          <a:solidFill>
            <a:srgbClr val="7f7f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26507" y="423273"/>
            <a:ext cx="2814544" cy="2853918"/>
          </a:xfrm>
          <a:custGeom>
            <a:avLst/>
            <a:gdLst>
              <a:gd name="connsiteX0" fmla="*/ 32877 w 2814544"/>
              <a:gd name="connsiteY0" fmla="*/ 14287 h 2853918"/>
              <a:gd name="connsiteX1" fmla="*/ 2800256 w 2814544"/>
              <a:gd name="connsiteY1" fmla="*/ 731741 h 2853918"/>
              <a:gd name="connsiteX2" fmla="*/ 2726319 w 2814544"/>
              <a:gd name="connsiteY2" fmla="*/ 2839630 h 2853918"/>
              <a:gd name="connsiteX3" fmla="*/ 14287 w 2814544"/>
              <a:gd name="connsiteY3" fmla="*/ 2136525 h 2853918"/>
              <a:gd name="connsiteX4" fmla="*/ 32877 w 2814544"/>
              <a:gd name="connsiteY4" fmla="*/ 14287 h 28539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14544" h="2853918">
                <a:moveTo>
                  <a:pt x="32877" y="14287"/>
                </a:moveTo>
                <a:lnTo>
                  <a:pt x="2800256" y="731741"/>
                </a:lnTo>
                <a:lnTo>
                  <a:pt x="2726319" y="2839630"/>
                </a:lnTo>
                <a:lnTo>
                  <a:pt x="14287" y="2136525"/>
                </a:lnTo>
                <a:lnTo>
                  <a:pt x="3287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49619" y="1085522"/>
            <a:ext cx="2435453" cy="2393021"/>
          </a:xfrm>
          <a:custGeom>
            <a:avLst/>
            <a:gdLst>
              <a:gd name="connsiteX0" fmla="*/ 2435453 w 2435453"/>
              <a:gd name="connsiteY0" fmla="*/ 631400 h 2393021"/>
              <a:gd name="connsiteX1" fmla="*/ 2392248 w 2435453"/>
              <a:gd name="connsiteY1" fmla="*/ 2393021 h 2393021"/>
              <a:gd name="connsiteX2" fmla="*/ 12144 w 2435453"/>
              <a:gd name="connsiteY2" fmla="*/ 1775969 h 2393021"/>
              <a:gd name="connsiteX3" fmla="*/ 0 w 2435453"/>
              <a:gd name="connsiteY3" fmla="*/ 0 h 2393021"/>
              <a:gd name="connsiteX4" fmla="*/ 2435453 w 2435453"/>
              <a:gd name="connsiteY4" fmla="*/ 631400 h 2393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5453" h="2393021">
                <a:moveTo>
                  <a:pt x="2435453" y="631400"/>
                </a:moveTo>
                <a:lnTo>
                  <a:pt x="2392248" y="2393021"/>
                </a:lnTo>
                <a:lnTo>
                  <a:pt x="12144" y="1775969"/>
                </a:lnTo>
                <a:lnTo>
                  <a:pt x="0" y="0"/>
                </a:lnTo>
                <a:lnTo>
                  <a:pt x="2435453" y="631400"/>
                </a:lnTo>
              </a:path>
            </a:pathLst>
          </a:custGeom>
          <a:solidFill>
            <a:srgbClr val="9898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35331" y="1071235"/>
            <a:ext cx="2464029" cy="2421595"/>
          </a:xfrm>
          <a:custGeom>
            <a:avLst/>
            <a:gdLst>
              <a:gd name="connsiteX0" fmla="*/ 2449741 w 2464029"/>
              <a:gd name="connsiteY0" fmla="*/ 645689 h 2421595"/>
              <a:gd name="connsiteX1" fmla="*/ 2406534 w 2464029"/>
              <a:gd name="connsiteY1" fmla="*/ 2407308 h 2421595"/>
              <a:gd name="connsiteX2" fmla="*/ 26432 w 2464029"/>
              <a:gd name="connsiteY2" fmla="*/ 1790257 h 2421595"/>
              <a:gd name="connsiteX3" fmla="*/ 14287 w 2464029"/>
              <a:gd name="connsiteY3" fmla="*/ 14287 h 2421595"/>
              <a:gd name="connsiteX4" fmla="*/ 2449741 w 2464029"/>
              <a:gd name="connsiteY4" fmla="*/ 645689 h 242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64029" h="2421595">
                <a:moveTo>
                  <a:pt x="2449741" y="645689"/>
                </a:moveTo>
                <a:lnTo>
                  <a:pt x="2406534" y="2407308"/>
                </a:lnTo>
                <a:lnTo>
                  <a:pt x="26432" y="1790257"/>
                </a:lnTo>
                <a:lnTo>
                  <a:pt x="14287" y="14287"/>
                </a:lnTo>
                <a:lnTo>
                  <a:pt x="2449741" y="64568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85" y="1695530"/>
            <a:ext cx="2048202" cy="2001678"/>
          </a:xfrm>
          <a:custGeom>
            <a:avLst/>
            <a:gdLst>
              <a:gd name="connsiteX0" fmla="*/ 2021390 w 2048202"/>
              <a:gd name="connsiteY0" fmla="*/ 2001678 h 2001678"/>
              <a:gd name="connsiteX1" fmla="*/ 2048202 w 2048202"/>
              <a:gd name="connsiteY1" fmla="*/ 531004 h 2001678"/>
              <a:gd name="connsiteX2" fmla="*/ 0 w 2048202"/>
              <a:gd name="connsiteY2" fmla="*/ 0 h 2001678"/>
              <a:gd name="connsiteX3" fmla="*/ 28544 w 2048202"/>
              <a:gd name="connsiteY3" fmla="*/ 1485024 h 2001678"/>
              <a:gd name="connsiteX4" fmla="*/ 2021390 w 2048202"/>
              <a:gd name="connsiteY4" fmla="*/ 2001678 h 2001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48202" h="2001678">
                <a:moveTo>
                  <a:pt x="2021390" y="2001678"/>
                </a:moveTo>
                <a:lnTo>
                  <a:pt x="2048202" y="531004"/>
                </a:lnTo>
                <a:lnTo>
                  <a:pt x="0" y="0"/>
                </a:lnTo>
                <a:lnTo>
                  <a:pt x="28544" y="1485024"/>
                </a:lnTo>
                <a:lnTo>
                  <a:pt x="2021390" y="2001678"/>
                </a:lnTo>
              </a:path>
            </a:pathLst>
          </a:custGeom>
          <a:solidFill>
            <a:srgbClr val="7fb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60398" y="1681242"/>
            <a:ext cx="2076777" cy="2030253"/>
          </a:xfrm>
          <a:custGeom>
            <a:avLst/>
            <a:gdLst>
              <a:gd name="connsiteX0" fmla="*/ 2035677 w 2076777"/>
              <a:gd name="connsiteY0" fmla="*/ 2015965 h 2030253"/>
              <a:gd name="connsiteX1" fmla="*/ 2062489 w 2076777"/>
              <a:gd name="connsiteY1" fmla="*/ 545292 h 2030253"/>
              <a:gd name="connsiteX2" fmla="*/ 14287 w 2076777"/>
              <a:gd name="connsiteY2" fmla="*/ 14287 h 2030253"/>
              <a:gd name="connsiteX3" fmla="*/ 42831 w 2076777"/>
              <a:gd name="connsiteY3" fmla="*/ 1499311 h 2030253"/>
              <a:gd name="connsiteX4" fmla="*/ 2035677 w 2076777"/>
              <a:gd name="connsiteY4" fmla="*/ 2015965 h 2030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6777" h="2030253">
                <a:moveTo>
                  <a:pt x="2035677" y="2015965"/>
                </a:moveTo>
                <a:lnTo>
                  <a:pt x="2062489" y="545292"/>
                </a:lnTo>
                <a:lnTo>
                  <a:pt x="14287" y="14287"/>
                </a:lnTo>
                <a:lnTo>
                  <a:pt x="42831" y="1499311"/>
                </a:lnTo>
                <a:lnTo>
                  <a:pt x="2035677" y="201596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1620" y="427659"/>
            <a:ext cx="1190072" cy="4345330"/>
          </a:xfrm>
          <a:custGeom>
            <a:avLst/>
            <a:gdLst>
              <a:gd name="connsiteX0" fmla="*/ 1183722 w 1190072"/>
              <a:gd name="connsiteY0" fmla="*/ 6350 h 4345330"/>
              <a:gd name="connsiteX1" fmla="*/ 6350 w 1190072"/>
              <a:gd name="connsiteY1" fmla="*/ 4338980 h 43453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0072" h="4345330">
                <a:moveTo>
                  <a:pt x="1183722" y="6350"/>
                </a:moveTo>
                <a:lnTo>
                  <a:pt x="6350" y="433898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3459" y="4742130"/>
            <a:ext cx="49022" cy="49022"/>
          </a:xfrm>
          <a:custGeom>
            <a:avLst/>
            <a:gdLst>
              <a:gd name="connsiteX0" fmla="*/ 0 w 49022"/>
              <a:gd name="connsiteY0" fmla="*/ 17850 h 49022"/>
              <a:gd name="connsiteX1" fmla="*/ 0 w 49022"/>
              <a:gd name="connsiteY1" fmla="*/ 17850 h 49022"/>
              <a:gd name="connsiteX2" fmla="*/ 17849 w 49022"/>
              <a:gd name="connsiteY2" fmla="*/ 49022 h 49022"/>
              <a:gd name="connsiteX3" fmla="*/ 49022 w 49022"/>
              <a:gd name="connsiteY3" fmla="*/ 31172 h 49022"/>
              <a:gd name="connsiteX4" fmla="*/ 31172 w 49022"/>
              <a:gd name="connsiteY4" fmla="*/ 0 h 49022"/>
              <a:gd name="connsiteX5" fmla="*/ 0 w 49022"/>
              <a:gd name="connsiteY5" fmla="*/ 17850 h 49022"/>
              <a:gd name="connsiteX6" fmla="*/ 0 w 49022"/>
              <a:gd name="connsiteY6" fmla="*/ 17850 h 490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9022" h="49022">
                <a:moveTo>
                  <a:pt x="0" y="17850"/>
                </a:moveTo>
                <a:lnTo>
                  <a:pt x="0" y="17850"/>
                </a:lnTo>
                <a:cubicBezTo>
                  <a:pt x="-3679" y="31386"/>
                  <a:pt x="4312" y="45342"/>
                  <a:pt x="17849" y="49022"/>
                </a:cubicBezTo>
                <a:cubicBezTo>
                  <a:pt x="31386" y="52699"/>
                  <a:pt x="45342" y="44709"/>
                  <a:pt x="49022" y="31172"/>
                </a:cubicBezTo>
                <a:cubicBezTo>
                  <a:pt x="52701" y="17634"/>
                  <a:pt x="44709" y="3678"/>
                  <a:pt x="31172" y="0"/>
                </a:cubicBezTo>
                <a:cubicBezTo>
                  <a:pt x="17634" y="-3678"/>
                  <a:pt x="3677" y="4312"/>
                  <a:pt x="0" y="17850"/>
                </a:cubicBezTo>
                <a:cubicBezTo>
                  <a:pt x="0" y="17850"/>
                  <a:pt x="0" y="17850"/>
                  <a:pt x="0" y="17850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1928" y="3268316"/>
            <a:ext cx="3894554" cy="1505645"/>
          </a:xfrm>
          <a:custGeom>
            <a:avLst/>
            <a:gdLst>
              <a:gd name="connsiteX0" fmla="*/ 3888204 w 3894554"/>
              <a:gd name="connsiteY0" fmla="*/ 6350 h 1505645"/>
              <a:gd name="connsiteX1" fmla="*/ 6350 w 3894554"/>
              <a:gd name="connsiteY1" fmla="*/ 1499295 h 1505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94554" h="1505645">
                <a:moveTo>
                  <a:pt x="3888204" y="6350"/>
                </a:moveTo>
                <a:lnTo>
                  <a:pt x="6350" y="1499295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4570" y="4743904"/>
            <a:ext cx="47414" cy="47412"/>
          </a:xfrm>
          <a:custGeom>
            <a:avLst/>
            <a:gdLst>
              <a:gd name="connsiteX0" fmla="*/ 14589 w 47414"/>
              <a:gd name="connsiteY0" fmla="*/ 0 h 47412"/>
              <a:gd name="connsiteX1" fmla="*/ 14589 w 47414"/>
              <a:gd name="connsiteY1" fmla="*/ 0 h 47412"/>
              <a:gd name="connsiteX2" fmla="*/ 0 w 47414"/>
              <a:gd name="connsiteY2" fmla="*/ 32824 h 47412"/>
              <a:gd name="connsiteX3" fmla="*/ 32824 w 47414"/>
              <a:gd name="connsiteY3" fmla="*/ 47412 h 47412"/>
              <a:gd name="connsiteX4" fmla="*/ 47414 w 47414"/>
              <a:gd name="connsiteY4" fmla="*/ 14588 h 47412"/>
              <a:gd name="connsiteX5" fmla="*/ 14589 w 47414"/>
              <a:gd name="connsiteY5" fmla="*/ 0 h 47412"/>
              <a:gd name="connsiteX6" fmla="*/ 14589 w 47414"/>
              <a:gd name="connsiteY6" fmla="*/ 0 h 47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414" h="47412">
                <a:moveTo>
                  <a:pt x="14589" y="0"/>
                </a:moveTo>
                <a:lnTo>
                  <a:pt x="14589" y="0"/>
                </a:lnTo>
                <a:cubicBezTo>
                  <a:pt x="1496" y="5035"/>
                  <a:pt x="-5035" y="19730"/>
                  <a:pt x="0" y="32824"/>
                </a:cubicBezTo>
                <a:cubicBezTo>
                  <a:pt x="5035" y="45916"/>
                  <a:pt x="19731" y="52448"/>
                  <a:pt x="32824" y="47412"/>
                </a:cubicBezTo>
                <a:cubicBezTo>
                  <a:pt x="45918" y="42378"/>
                  <a:pt x="52449" y="27682"/>
                  <a:pt x="47414" y="14588"/>
                </a:cubicBezTo>
                <a:cubicBezTo>
                  <a:pt x="42378" y="1496"/>
                  <a:pt x="27682" y="-5035"/>
                  <a:pt x="14589" y="0"/>
                </a:cubicBezTo>
                <a:cubicBezTo>
                  <a:pt x="14589" y="0"/>
                  <a:pt x="14589" y="0"/>
                  <a:pt x="14589" y="0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91939" y="3681468"/>
            <a:ext cx="1506369" cy="399940"/>
          </a:xfrm>
          <a:custGeom>
            <a:avLst/>
            <a:gdLst>
              <a:gd name="connsiteX0" fmla="*/ 6350 w 1506369"/>
              <a:gd name="connsiteY0" fmla="*/ 6350 h 399940"/>
              <a:gd name="connsiteX1" fmla="*/ 1500018 w 1506369"/>
              <a:gd name="connsiteY1" fmla="*/ 393590 h 3999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6369" h="399940">
                <a:moveTo>
                  <a:pt x="6350" y="6350"/>
                </a:moveTo>
                <a:lnTo>
                  <a:pt x="1500018" y="393590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99827" y="3825929"/>
            <a:ext cx="1506369" cy="399940"/>
          </a:xfrm>
          <a:custGeom>
            <a:avLst/>
            <a:gdLst>
              <a:gd name="connsiteX0" fmla="*/ 6350 w 1506369"/>
              <a:gd name="connsiteY0" fmla="*/ 6350 h 399940"/>
              <a:gd name="connsiteX1" fmla="*/ 1500018 w 1506369"/>
              <a:gd name="connsiteY1" fmla="*/ 393590 h 3999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6369" h="399940">
                <a:moveTo>
                  <a:pt x="6350" y="6350"/>
                </a:moveTo>
                <a:lnTo>
                  <a:pt x="1500018" y="393590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0342" y="3951484"/>
            <a:ext cx="2398797" cy="631305"/>
          </a:xfrm>
          <a:custGeom>
            <a:avLst/>
            <a:gdLst>
              <a:gd name="connsiteX0" fmla="*/ 6350 w 2398797"/>
              <a:gd name="connsiteY0" fmla="*/ 6350 h 631305"/>
              <a:gd name="connsiteX1" fmla="*/ 2392447 w 2398797"/>
              <a:gd name="connsiteY1" fmla="*/ 624955 h 631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98797" h="631305">
                <a:moveTo>
                  <a:pt x="6350" y="6350"/>
                </a:moveTo>
                <a:lnTo>
                  <a:pt x="2392447" y="624955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93918" y="4477089"/>
            <a:ext cx="164186" cy="144428"/>
          </a:xfrm>
          <a:custGeom>
            <a:avLst/>
            <a:gdLst>
              <a:gd name="connsiteX0" fmla="*/ 164186 w 164186"/>
              <a:gd name="connsiteY0" fmla="*/ 105914 h 144428"/>
              <a:gd name="connsiteX1" fmla="*/ 52921 w 164186"/>
              <a:gd name="connsiteY1" fmla="*/ 0 h 144428"/>
              <a:gd name="connsiteX2" fmla="*/ 52921 w 164186"/>
              <a:gd name="connsiteY2" fmla="*/ 0 h 144428"/>
              <a:gd name="connsiteX3" fmla="*/ 34966 w 164186"/>
              <a:gd name="connsiteY3" fmla="*/ 441 h 144428"/>
              <a:gd name="connsiteX4" fmla="*/ 34966 w 164186"/>
              <a:gd name="connsiteY4" fmla="*/ 441 h 144428"/>
              <a:gd name="connsiteX5" fmla="*/ 35409 w 164186"/>
              <a:gd name="connsiteY5" fmla="*/ 18397 h 144428"/>
              <a:gd name="connsiteX6" fmla="*/ 35409 w 164186"/>
              <a:gd name="connsiteY6" fmla="*/ 18397 h 144428"/>
              <a:gd name="connsiteX7" fmla="*/ 113558 w 164186"/>
              <a:gd name="connsiteY7" fmla="*/ 92788 h 144428"/>
              <a:gd name="connsiteX8" fmla="*/ 9109 w 164186"/>
              <a:gd name="connsiteY8" fmla="*/ 119839 h 144428"/>
              <a:gd name="connsiteX9" fmla="*/ 9109 w 164186"/>
              <a:gd name="connsiteY9" fmla="*/ 119839 h 144428"/>
              <a:gd name="connsiteX10" fmla="*/ 0 w 164186"/>
              <a:gd name="connsiteY10" fmla="*/ 135318 h 144428"/>
              <a:gd name="connsiteX11" fmla="*/ 0 w 164186"/>
              <a:gd name="connsiteY11" fmla="*/ 135318 h 144428"/>
              <a:gd name="connsiteX12" fmla="*/ 0 w 164186"/>
              <a:gd name="connsiteY12" fmla="*/ 135318 h 144428"/>
              <a:gd name="connsiteX13" fmla="*/ 15478 w 164186"/>
              <a:gd name="connsiteY13" fmla="*/ 144428 h 144428"/>
              <a:gd name="connsiteX14" fmla="*/ 164186 w 164186"/>
              <a:gd name="connsiteY14" fmla="*/ 105914 h 144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64186" h="144428">
                <a:moveTo>
                  <a:pt x="164186" y="105914"/>
                </a:moveTo>
                <a:lnTo>
                  <a:pt x="52921" y="0"/>
                </a:lnTo>
                <a:lnTo>
                  <a:pt x="52921" y="0"/>
                </a:lnTo>
                <a:cubicBezTo>
                  <a:pt x="47842" y="-4836"/>
                  <a:pt x="39802" y="-4638"/>
                  <a:pt x="34966" y="441"/>
                </a:cubicBezTo>
                <a:lnTo>
                  <a:pt x="34966" y="441"/>
                </a:lnTo>
                <a:cubicBezTo>
                  <a:pt x="30130" y="5521"/>
                  <a:pt x="30328" y="13561"/>
                  <a:pt x="35409" y="18397"/>
                </a:cubicBezTo>
                <a:cubicBezTo>
                  <a:pt x="35409" y="18397"/>
                  <a:pt x="35409" y="18397"/>
                  <a:pt x="35409" y="18397"/>
                </a:cubicBezTo>
                <a:lnTo>
                  <a:pt x="113558" y="92788"/>
                </a:lnTo>
                <a:lnTo>
                  <a:pt x="9109" y="119839"/>
                </a:lnTo>
                <a:lnTo>
                  <a:pt x="9109" y="119839"/>
                </a:lnTo>
                <a:cubicBezTo>
                  <a:pt x="2320" y="121598"/>
                  <a:pt x="-1759" y="128528"/>
                  <a:pt x="0" y="135318"/>
                </a:cubicBezTo>
                <a:cubicBezTo>
                  <a:pt x="0" y="135318"/>
                  <a:pt x="0" y="135318"/>
                  <a:pt x="0" y="135318"/>
                </a:cubicBezTo>
                <a:lnTo>
                  <a:pt x="0" y="135318"/>
                </a:lnTo>
                <a:cubicBezTo>
                  <a:pt x="1758" y="142109"/>
                  <a:pt x="8687" y="146187"/>
                  <a:pt x="15478" y="144428"/>
                </a:cubicBezTo>
                <a:lnTo>
                  <a:pt x="164186" y="105914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6624" y="3257199"/>
            <a:ext cx="1900323" cy="502074"/>
          </a:xfrm>
          <a:custGeom>
            <a:avLst/>
            <a:gdLst>
              <a:gd name="connsiteX0" fmla="*/ 6350 w 1900323"/>
              <a:gd name="connsiteY0" fmla="*/ 6350 h 502074"/>
              <a:gd name="connsiteX1" fmla="*/ 1893973 w 1900323"/>
              <a:gd name="connsiteY1" fmla="*/ 495724 h 502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0323" h="502074">
                <a:moveTo>
                  <a:pt x="6350" y="6350"/>
                </a:moveTo>
                <a:lnTo>
                  <a:pt x="1893973" y="495724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01725" y="3653572"/>
            <a:ext cx="164186" cy="144428"/>
          </a:xfrm>
          <a:custGeom>
            <a:avLst/>
            <a:gdLst>
              <a:gd name="connsiteX0" fmla="*/ 164186 w 164186"/>
              <a:gd name="connsiteY0" fmla="*/ 105912 h 144428"/>
              <a:gd name="connsiteX1" fmla="*/ 15478 w 164186"/>
              <a:gd name="connsiteY1" fmla="*/ 144428 h 144428"/>
              <a:gd name="connsiteX2" fmla="*/ 15478 w 164186"/>
              <a:gd name="connsiteY2" fmla="*/ 144428 h 144428"/>
              <a:gd name="connsiteX3" fmla="*/ 0 w 164186"/>
              <a:gd name="connsiteY3" fmla="*/ 135318 h 144428"/>
              <a:gd name="connsiteX4" fmla="*/ 0 w 164186"/>
              <a:gd name="connsiteY4" fmla="*/ 135318 h 144428"/>
              <a:gd name="connsiteX5" fmla="*/ 9110 w 164186"/>
              <a:gd name="connsiteY5" fmla="*/ 119839 h 144428"/>
              <a:gd name="connsiteX6" fmla="*/ 9110 w 164186"/>
              <a:gd name="connsiteY6" fmla="*/ 119839 h 144428"/>
              <a:gd name="connsiteX7" fmla="*/ 113558 w 164186"/>
              <a:gd name="connsiteY7" fmla="*/ 92787 h 144428"/>
              <a:gd name="connsiteX8" fmla="*/ 35409 w 164186"/>
              <a:gd name="connsiteY8" fmla="*/ 18397 h 144428"/>
              <a:gd name="connsiteX9" fmla="*/ 35409 w 164186"/>
              <a:gd name="connsiteY9" fmla="*/ 18397 h 144428"/>
              <a:gd name="connsiteX10" fmla="*/ 34967 w 164186"/>
              <a:gd name="connsiteY10" fmla="*/ 442 h 144428"/>
              <a:gd name="connsiteX11" fmla="*/ 34967 w 164186"/>
              <a:gd name="connsiteY11" fmla="*/ 442 h 144428"/>
              <a:gd name="connsiteX12" fmla="*/ 34967 w 164186"/>
              <a:gd name="connsiteY12" fmla="*/ 442 h 144428"/>
              <a:gd name="connsiteX13" fmla="*/ 52922 w 164186"/>
              <a:gd name="connsiteY13" fmla="*/ 0 h 144428"/>
              <a:gd name="connsiteX14" fmla="*/ 164186 w 164186"/>
              <a:gd name="connsiteY14" fmla="*/ 105912 h 144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64186" h="144428">
                <a:moveTo>
                  <a:pt x="164186" y="105912"/>
                </a:moveTo>
                <a:lnTo>
                  <a:pt x="15478" y="144428"/>
                </a:lnTo>
                <a:lnTo>
                  <a:pt x="15478" y="144428"/>
                </a:lnTo>
                <a:cubicBezTo>
                  <a:pt x="8688" y="146187"/>
                  <a:pt x="1759" y="142107"/>
                  <a:pt x="0" y="135318"/>
                </a:cubicBezTo>
                <a:lnTo>
                  <a:pt x="0" y="135318"/>
                </a:lnTo>
                <a:cubicBezTo>
                  <a:pt x="-1758" y="128527"/>
                  <a:pt x="2320" y="121598"/>
                  <a:pt x="9110" y="119839"/>
                </a:cubicBezTo>
                <a:cubicBezTo>
                  <a:pt x="9110" y="119839"/>
                  <a:pt x="9110" y="119839"/>
                  <a:pt x="9110" y="119839"/>
                </a:cubicBezTo>
                <a:lnTo>
                  <a:pt x="113558" y="92787"/>
                </a:lnTo>
                <a:lnTo>
                  <a:pt x="35409" y="18397"/>
                </a:lnTo>
                <a:lnTo>
                  <a:pt x="35409" y="18397"/>
                </a:lnTo>
                <a:cubicBezTo>
                  <a:pt x="30329" y="13561"/>
                  <a:pt x="30130" y="5522"/>
                  <a:pt x="34967" y="442"/>
                </a:cubicBezTo>
                <a:cubicBezTo>
                  <a:pt x="34967" y="442"/>
                  <a:pt x="34967" y="442"/>
                  <a:pt x="34967" y="442"/>
                </a:cubicBezTo>
                <a:lnTo>
                  <a:pt x="34967" y="442"/>
                </a:lnTo>
                <a:cubicBezTo>
                  <a:pt x="39803" y="-4638"/>
                  <a:pt x="47842" y="-4836"/>
                  <a:pt x="52922" y="0"/>
                </a:cubicBezTo>
                <a:lnTo>
                  <a:pt x="164186" y="105912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7453" y="3463582"/>
            <a:ext cx="1509442" cy="400737"/>
          </a:xfrm>
          <a:custGeom>
            <a:avLst/>
            <a:gdLst>
              <a:gd name="connsiteX0" fmla="*/ 6350 w 1509442"/>
              <a:gd name="connsiteY0" fmla="*/ 6350 h 400737"/>
              <a:gd name="connsiteX1" fmla="*/ 1503092 w 1509442"/>
              <a:gd name="connsiteY1" fmla="*/ 394387 h 400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9442" h="400737">
                <a:moveTo>
                  <a:pt x="6350" y="6350"/>
                </a:moveTo>
                <a:lnTo>
                  <a:pt x="1503092" y="394387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76101" y="2142120"/>
            <a:ext cx="1716276" cy="1679997"/>
          </a:xfrm>
          <a:custGeom>
            <a:avLst/>
            <a:gdLst>
              <a:gd name="connsiteX0" fmla="*/ 1716276 w 1716276"/>
              <a:gd name="connsiteY0" fmla="*/ 444952 h 1679997"/>
              <a:gd name="connsiteX1" fmla="*/ 1691510 w 1716276"/>
              <a:gd name="connsiteY1" fmla="*/ 1679997 h 1679997"/>
              <a:gd name="connsiteX2" fmla="*/ 30598 w 1716276"/>
              <a:gd name="connsiteY2" fmla="*/ 1249399 h 1679997"/>
              <a:gd name="connsiteX3" fmla="*/ 0 w 1716276"/>
              <a:gd name="connsiteY3" fmla="*/ 0 h 1679997"/>
              <a:gd name="connsiteX4" fmla="*/ 1716276 w 1716276"/>
              <a:gd name="connsiteY4" fmla="*/ 444952 h 1679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6276" h="1679997">
                <a:moveTo>
                  <a:pt x="1716276" y="444952"/>
                </a:moveTo>
                <a:lnTo>
                  <a:pt x="1691510" y="1679997"/>
                </a:lnTo>
                <a:lnTo>
                  <a:pt x="30598" y="1249399"/>
                </a:lnTo>
                <a:lnTo>
                  <a:pt x="0" y="0"/>
                </a:lnTo>
                <a:lnTo>
                  <a:pt x="1716276" y="444952"/>
                </a:lnTo>
              </a:path>
            </a:pathLst>
          </a:custGeom>
          <a:solidFill>
            <a:srgbClr val="cb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61813" y="2127832"/>
            <a:ext cx="1744852" cy="1708573"/>
          </a:xfrm>
          <a:custGeom>
            <a:avLst/>
            <a:gdLst>
              <a:gd name="connsiteX0" fmla="*/ 1730564 w 1744852"/>
              <a:gd name="connsiteY0" fmla="*/ 459239 h 1708573"/>
              <a:gd name="connsiteX1" fmla="*/ 1705798 w 1744852"/>
              <a:gd name="connsiteY1" fmla="*/ 1694285 h 1708573"/>
              <a:gd name="connsiteX2" fmla="*/ 44885 w 1744852"/>
              <a:gd name="connsiteY2" fmla="*/ 1263687 h 1708573"/>
              <a:gd name="connsiteX3" fmla="*/ 14287 w 1744852"/>
              <a:gd name="connsiteY3" fmla="*/ 14287 h 1708573"/>
              <a:gd name="connsiteX4" fmla="*/ 1730564 w 1744852"/>
              <a:gd name="connsiteY4" fmla="*/ 459239 h 1708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4852" h="1708573">
                <a:moveTo>
                  <a:pt x="1730564" y="459239"/>
                </a:moveTo>
                <a:lnTo>
                  <a:pt x="1705798" y="1694285"/>
                </a:lnTo>
                <a:lnTo>
                  <a:pt x="44885" y="1263687"/>
                </a:lnTo>
                <a:lnTo>
                  <a:pt x="14287" y="14287"/>
                </a:lnTo>
                <a:lnTo>
                  <a:pt x="1730564" y="45923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9187" y="2463459"/>
            <a:ext cx="1452589" cy="1496108"/>
          </a:xfrm>
          <a:custGeom>
            <a:avLst/>
            <a:gdLst>
              <a:gd name="connsiteX0" fmla="*/ 4300 w 1452589"/>
              <a:gd name="connsiteY0" fmla="*/ 0 h 1496108"/>
              <a:gd name="connsiteX1" fmla="*/ 1452589 w 1452589"/>
              <a:gd name="connsiteY1" fmla="*/ 375474 h 1496108"/>
              <a:gd name="connsiteX2" fmla="*/ 1448289 w 1452589"/>
              <a:gd name="connsiteY2" fmla="*/ 1496108 h 1496108"/>
              <a:gd name="connsiteX3" fmla="*/ 0 w 1452589"/>
              <a:gd name="connsiteY3" fmla="*/ 1120632 h 1496108"/>
              <a:gd name="connsiteX4" fmla="*/ 4300 w 1452589"/>
              <a:gd name="connsiteY4" fmla="*/ 0 h 1496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2589" h="1496108">
                <a:moveTo>
                  <a:pt x="4300" y="0"/>
                </a:moveTo>
                <a:lnTo>
                  <a:pt x="1452589" y="375474"/>
                </a:lnTo>
                <a:lnTo>
                  <a:pt x="1448289" y="1496108"/>
                </a:lnTo>
                <a:lnTo>
                  <a:pt x="0" y="1120632"/>
                </a:lnTo>
                <a:lnTo>
                  <a:pt x="4300" y="0"/>
                </a:lnTo>
              </a:path>
            </a:pathLst>
          </a:custGeom>
          <a:solidFill>
            <a:srgbClr val="ffbd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4899" y="2449172"/>
            <a:ext cx="1481165" cy="1524683"/>
          </a:xfrm>
          <a:custGeom>
            <a:avLst/>
            <a:gdLst>
              <a:gd name="connsiteX0" fmla="*/ 18588 w 1481165"/>
              <a:gd name="connsiteY0" fmla="*/ 14287 h 1524683"/>
              <a:gd name="connsiteX1" fmla="*/ 1466877 w 1481165"/>
              <a:gd name="connsiteY1" fmla="*/ 389762 h 1524683"/>
              <a:gd name="connsiteX2" fmla="*/ 1462576 w 1481165"/>
              <a:gd name="connsiteY2" fmla="*/ 1510395 h 1524683"/>
              <a:gd name="connsiteX3" fmla="*/ 14287 w 1481165"/>
              <a:gd name="connsiteY3" fmla="*/ 1134920 h 1524683"/>
              <a:gd name="connsiteX4" fmla="*/ 18588 w 1481165"/>
              <a:gd name="connsiteY4" fmla="*/ 14287 h 1524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81165" h="1524683">
                <a:moveTo>
                  <a:pt x="18588" y="14287"/>
                </a:moveTo>
                <a:lnTo>
                  <a:pt x="1466877" y="389762"/>
                </a:lnTo>
                <a:lnTo>
                  <a:pt x="1462576" y="1510395"/>
                </a:lnTo>
                <a:lnTo>
                  <a:pt x="14287" y="1134920"/>
                </a:lnTo>
                <a:lnTo>
                  <a:pt x="18588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2016" y="1156918"/>
            <a:ext cx="3999153" cy="3617064"/>
          </a:xfrm>
          <a:custGeom>
            <a:avLst/>
            <a:gdLst>
              <a:gd name="connsiteX0" fmla="*/ 3992803 w 3999153"/>
              <a:gd name="connsiteY0" fmla="*/ 6350 h 3617064"/>
              <a:gd name="connsiteX1" fmla="*/ 6350 w 3999153"/>
              <a:gd name="connsiteY1" fmla="*/ 3610714 h 3617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99153" h="3617064">
                <a:moveTo>
                  <a:pt x="3992803" y="6350"/>
                </a:moveTo>
                <a:lnTo>
                  <a:pt x="6350" y="3610714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2998" y="4742264"/>
            <a:ext cx="50736" cy="50736"/>
          </a:xfrm>
          <a:custGeom>
            <a:avLst/>
            <a:gdLst>
              <a:gd name="connsiteX0" fmla="*/ 8332 w 50736"/>
              <a:gd name="connsiteY0" fmla="*/ 6526 h 50736"/>
              <a:gd name="connsiteX1" fmla="*/ 8332 w 50736"/>
              <a:gd name="connsiteY1" fmla="*/ 6526 h 50736"/>
              <a:gd name="connsiteX2" fmla="*/ 6526 w 50736"/>
              <a:gd name="connsiteY2" fmla="*/ 42403 h 50736"/>
              <a:gd name="connsiteX3" fmla="*/ 42403 w 50736"/>
              <a:gd name="connsiteY3" fmla="*/ 44208 h 50736"/>
              <a:gd name="connsiteX4" fmla="*/ 44209 w 50736"/>
              <a:gd name="connsiteY4" fmla="*/ 8332 h 50736"/>
              <a:gd name="connsiteX5" fmla="*/ 8332 w 50736"/>
              <a:gd name="connsiteY5" fmla="*/ 6526 h 50736"/>
              <a:gd name="connsiteX6" fmla="*/ 8332 w 50736"/>
              <a:gd name="connsiteY6" fmla="*/ 6526 h 5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736" h="50736">
                <a:moveTo>
                  <a:pt x="8332" y="6526"/>
                </a:moveTo>
                <a:lnTo>
                  <a:pt x="8332" y="6526"/>
                </a:lnTo>
                <a:cubicBezTo>
                  <a:pt x="-2072" y="15935"/>
                  <a:pt x="-2881" y="31998"/>
                  <a:pt x="6526" y="42403"/>
                </a:cubicBezTo>
                <a:cubicBezTo>
                  <a:pt x="15935" y="52808"/>
                  <a:pt x="31998" y="53617"/>
                  <a:pt x="42403" y="44208"/>
                </a:cubicBezTo>
                <a:cubicBezTo>
                  <a:pt x="52808" y="34800"/>
                  <a:pt x="53617" y="18739"/>
                  <a:pt x="44209" y="8332"/>
                </a:cubicBezTo>
                <a:cubicBezTo>
                  <a:pt x="34800" y="-2072"/>
                  <a:pt x="18739" y="-2881"/>
                  <a:pt x="8332" y="6526"/>
                </a:cubicBezTo>
                <a:cubicBezTo>
                  <a:pt x="8332" y="6526"/>
                  <a:pt x="8332" y="6526"/>
                  <a:pt x="8332" y="6526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6488" y="2972572"/>
            <a:ext cx="1173471" cy="1166856"/>
          </a:xfrm>
          <a:custGeom>
            <a:avLst/>
            <a:gdLst>
              <a:gd name="connsiteX0" fmla="*/ 0 w 1173471"/>
              <a:gd name="connsiteY0" fmla="*/ 0 h 1166856"/>
              <a:gd name="connsiteX1" fmla="*/ 1166929 w 1173471"/>
              <a:gd name="connsiteY1" fmla="*/ 302530 h 1166856"/>
              <a:gd name="connsiteX2" fmla="*/ 1173471 w 1173471"/>
              <a:gd name="connsiteY2" fmla="*/ 1166856 h 1166856"/>
              <a:gd name="connsiteX3" fmla="*/ 6541 w 1173471"/>
              <a:gd name="connsiteY3" fmla="*/ 864326 h 1166856"/>
              <a:gd name="connsiteX4" fmla="*/ 0 w 1173471"/>
              <a:gd name="connsiteY4" fmla="*/ 0 h 1166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71" h="1166856">
                <a:moveTo>
                  <a:pt x="0" y="0"/>
                </a:moveTo>
                <a:lnTo>
                  <a:pt x="1166929" y="302530"/>
                </a:lnTo>
                <a:lnTo>
                  <a:pt x="1173471" y="1166856"/>
                </a:lnTo>
                <a:lnTo>
                  <a:pt x="6541" y="864326"/>
                </a:lnTo>
                <a:lnTo>
                  <a:pt x="0" y="0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12741" y="3139434"/>
            <a:ext cx="1073642" cy="1045857"/>
          </a:xfrm>
          <a:custGeom>
            <a:avLst/>
            <a:gdLst>
              <a:gd name="connsiteX0" fmla="*/ 0 w 1073642"/>
              <a:gd name="connsiteY0" fmla="*/ 0 h 1045857"/>
              <a:gd name="connsiteX1" fmla="*/ 1063201 w 1073642"/>
              <a:gd name="connsiteY1" fmla="*/ 275639 h 1045857"/>
              <a:gd name="connsiteX2" fmla="*/ 1073642 w 1073642"/>
              <a:gd name="connsiteY2" fmla="*/ 1045857 h 1045857"/>
              <a:gd name="connsiteX3" fmla="*/ 10440 w 1073642"/>
              <a:gd name="connsiteY3" fmla="*/ 770218 h 1045857"/>
              <a:gd name="connsiteX4" fmla="*/ 0 w 1073642"/>
              <a:gd name="connsiteY4" fmla="*/ 0 h 1045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3642" h="1045857">
                <a:moveTo>
                  <a:pt x="0" y="0"/>
                </a:moveTo>
                <a:lnTo>
                  <a:pt x="1063201" y="275639"/>
                </a:lnTo>
                <a:lnTo>
                  <a:pt x="1073642" y="1045857"/>
                </a:lnTo>
                <a:lnTo>
                  <a:pt x="10440" y="770218"/>
                </a:lnTo>
                <a:lnTo>
                  <a:pt x="0" y="0"/>
                </a:lnTo>
              </a:path>
            </a:pathLst>
          </a:custGeom>
          <a:solidFill>
            <a:srgbClr val="ffd6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95867" y="3201992"/>
            <a:ext cx="981978" cy="1019166"/>
          </a:xfrm>
          <a:custGeom>
            <a:avLst/>
            <a:gdLst>
              <a:gd name="connsiteX0" fmla="*/ 5646 w 981978"/>
              <a:gd name="connsiteY0" fmla="*/ 0 h 1019166"/>
              <a:gd name="connsiteX1" fmla="*/ 981978 w 981978"/>
              <a:gd name="connsiteY1" fmla="*/ 253117 h 1019166"/>
              <a:gd name="connsiteX2" fmla="*/ 976330 w 981978"/>
              <a:gd name="connsiteY2" fmla="*/ 1019166 h 1019166"/>
              <a:gd name="connsiteX3" fmla="*/ 0 w 981978"/>
              <a:gd name="connsiteY3" fmla="*/ 766047 h 1019166"/>
              <a:gd name="connsiteX4" fmla="*/ 5646 w 981978"/>
              <a:gd name="connsiteY4" fmla="*/ 0 h 1019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1978" h="1019166">
                <a:moveTo>
                  <a:pt x="5646" y="0"/>
                </a:moveTo>
                <a:lnTo>
                  <a:pt x="981978" y="253117"/>
                </a:lnTo>
                <a:lnTo>
                  <a:pt x="976330" y="1019166"/>
                </a:lnTo>
                <a:lnTo>
                  <a:pt x="0" y="766047"/>
                </a:lnTo>
                <a:lnTo>
                  <a:pt x="5646" y="0"/>
                </a:lnTo>
              </a:path>
            </a:pathLst>
          </a:custGeom>
          <a:solidFill>
            <a:srgbClr val="ffc1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0078" y="3304133"/>
            <a:ext cx="939892" cy="929183"/>
          </a:xfrm>
          <a:custGeom>
            <a:avLst/>
            <a:gdLst>
              <a:gd name="connsiteX0" fmla="*/ 0 w 939892"/>
              <a:gd name="connsiteY0" fmla="*/ 0 h 929183"/>
              <a:gd name="connsiteX1" fmla="*/ 933543 w 939892"/>
              <a:gd name="connsiteY1" fmla="*/ 242025 h 929183"/>
              <a:gd name="connsiteX2" fmla="*/ 939892 w 939892"/>
              <a:gd name="connsiteY2" fmla="*/ 929183 h 929183"/>
              <a:gd name="connsiteX3" fmla="*/ 6350 w 939892"/>
              <a:gd name="connsiteY3" fmla="*/ 687158 h 929183"/>
              <a:gd name="connsiteX4" fmla="*/ 0 w 939892"/>
              <a:gd name="connsiteY4" fmla="*/ 0 h 929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9892" h="929183">
                <a:moveTo>
                  <a:pt x="0" y="0"/>
                </a:moveTo>
                <a:lnTo>
                  <a:pt x="933543" y="242025"/>
                </a:lnTo>
                <a:lnTo>
                  <a:pt x="939892" y="929183"/>
                </a:lnTo>
                <a:lnTo>
                  <a:pt x="6350" y="687158"/>
                </a:lnTo>
                <a:lnTo>
                  <a:pt x="0" y="0"/>
                </a:lnTo>
              </a:path>
            </a:pathLst>
          </a:custGeom>
          <a:solidFill>
            <a:srgbClr val="ff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0" y="4894262"/>
            <a:ext cx="631778" cy="287338"/>
          </a:xfrm>
          <a:custGeom>
            <a:avLst/>
            <a:gdLst>
              <a:gd name="connsiteX0" fmla="*/ 114868 w 631778"/>
              <a:gd name="connsiteY0" fmla="*/ 0 h 287338"/>
              <a:gd name="connsiteX1" fmla="*/ 631778 w 631778"/>
              <a:gd name="connsiteY1" fmla="*/ 191559 h 287338"/>
              <a:gd name="connsiteX2" fmla="*/ 516909 w 631778"/>
              <a:gd name="connsiteY2" fmla="*/ 287338 h 287338"/>
              <a:gd name="connsiteX3" fmla="*/ 0 w 631778"/>
              <a:gd name="connsiteY3" fmla="*/ 95779 h 287338"/>
              <a:gd name="connsiteX4" fmla="*/ 114868 w 631778"/>
              <a:gd name="connsiteY4" fmla="*/ 0 h 287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1778" h="287338">
                <a:moveTo>
                  <a:pt x="114868" y="0"/>
                </a:moveTo>
                <a:lnTo>
                  <a:pt x="631778" y="191559"/>
                </a:lnTo>
                <a:lnTo>
                  <a:pt x="516909" y="287338"/>
                </a:lnTo>
                <a:lnTo>
                  <a:pt x="0" y="95779"/>
                </a:lnTo>
                <a:lnTo>
                  <a:pt x="114868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7649" y="4887912"/>
            <a:ext cx="644477" cy="300037"/>
          </a:xfrm>
          <a:custGeom>
            <a:avLst/>
            <a:gdLst>
              <a:gd name="connsiteX0" fmla="*/ 121218 w 644477"/>
              <a:gd name="connsiteY0" fmla="*/ 6350 h 300037"/>
              <a:gd name="connsiteX1" fmla="*/ 638127 w 644477"/>
              <a:gd name="connsiteY1" fmla="*/ 197908 h 300037"/>
              <a:gd name="connsiteX2" fmla="*/ 523259 w 644477"/>
              <a:gd name="connsiteY2" fmla="*/ 293687 h 300037"/>
              <a:gd name="connsiteX3" fmla="*/ 6350 w 644477"/>
              <a:gd name="connsiteY3" fmla="*/ 102129 h 300037"/>
              <a:gd name="connsiteX4" fmla="*/ 121218 w 644477"/>
              <a:gd name="connsiteY4" fmla="*/ 6350 h 300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4477" h="300037">
                <a:moveTo>
                  <a:pt x="121218" y="6350"/>
                </a:moveTo>
                <a:lnTo>
                  <a:pt x="638127" y="197908"/>
                </a:lnTo>
                <a:lnTo>
                  <a:pt x="523259" y="293687"/>
                </a:lnTo>
                <a:lnTo>
                  <a:pt x="6350" y="102129"/>
                </a:lnTo>
                <a:lnTo>
                  <a:pt x="12121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3571" y="4606925"/>
            <a:ext cx="114868" cy="383116"/>
          </a:xfrm>
          <a:custGeom>
            <a:avLst/>
            <a:gdLst>
              <a:gd name="connsiteX0" fmla="*/ 0 w 114868"/>
              <a:gd name="connsiteY0" fmla="*/ 95779 h 383116"/>
              <a:gd name="connsiteX1" fmla="*/ 114868 w 114868"/>
              <a:gd name="connsiteY1" fmla="*/ 0 h 383116"/>
              <a:gd name="connsiteX2" fmla="*/ 114868 w 114868"/>
              <a:gd name="connsiteY2" fmla="*/ 287337 h 383116"/>
              <a:gd name="connsiteX3" fmla="*/ 0 w 114868"/>
              <a:gd name="connsiteY3" fmla="*/ 383116 h 383116"/>
              <a:gd name="connsiteX4" fmla="*/ 0 w 114868"/>
              <a:gd name="connsiteY4" fmla="*/ 143668 h 383116"/>
              <a:gd name="connsiteX5" fmla="*/ 0 w 114868"/>
              <a:gd name="connsiteY5" fmla="*/ 95779 h 383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4868" h="383116">
                <a:moveTo>
                  <a:pt x="0" y="95779"/>
                </a:moveTo>
                <a:lnTo>
                  <a:pt x="114868" y="0"/>
                </a:lnTo>
                <a:lnTo>
                  <a:pt x="114868" y="287337"/>
                </a:lnTo>
                <a:lnTo>
                  <a:pt x="0" y="383116"/>
                </a:lnTo>
                <a:lnTo>
                  <a:pt x="0" y="143668"/>
                </a:lnTo>
                <a:lnTo>
                  <a:pt x="0" y="95779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7221" y="4600575"/>
            <a:ext cx="127569" cy="395816"/>
          </a:xfrm>
          <a:custGeom>
            <a:avLst/>
            <a:gdLst>
              <a:gd name="connsiteX0" fmla="*/ 6350 w 127569"/>
              <a:gd name="connsiteY0" fmla="*/ 102129 h 395816"/>
              <a:gd name="connsiteX1" fmla="*/ 121219 w 127569"/>
              <a:gd name="connsiteY1" fmla="*/ 6350 h 395816"/>
              <a:gd name="connsiteX2" fmla="*/ 121219 w 127569"/>
              <a:gd name="connsiteY2" fmla="*/ 293687 h 395816"/>
              <a:gd name="connsiteX3" fmla="*/ 6350 w 127569"/>
              <a:gd name="connsiteY3" fmla="*/ 389466 h 395816"/>
              <a:gd name="connsiteX4" fmla="*/ 6350 w 127569"/>
              <a:gd name="connsiteY4" fmla="*/ 150019 h 395816"/>
              <a:gd name="connsiteX5" fmla="*/ 6350 w 127569"/>
              <a:gd name="connsiteY5" fmla="*/ 102129 h 395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27569" h="395816">
                <a:moveTo>
                  <a:pt x="6350" y="102129"/>
                </a:moveTo>
                <a:lnTo>
                  <a:pt x="121219" y="6350"/>
                </a:lnTo>
                <a:lnTo>
                  <a:pt x="121219" y="293687"/>
                </a:lnTo>
                <a:lnTo>
                  <a:pt x="6350" y="389466"/>
                </a:lnTo>
                <a:lnTo>
                  <a:pt x="6350" y="150019"/>
                </a:lnTo>
                <a:lnTo>
                  <a:pt x="6350" y="1021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48440" y="4606925"/>
            <a:ext cx="516909" cy="478896"/>
          </a:xfrm>
          <a:custGeom>
            <a:avLst/>
            <a:gdLst>
              <a:gd name="connsiteX0" fmla="*/ 0 w 516909"/>
              <a:gd name="connsiteY0" fmla="*/ 0 h 478896"/>
              <a:gd name="connsiteX1" fmla="*/ 0 w 516909"/>
              <a:gd name="connsiteY1" fmla="*/ 287337 h 478896"/>
              <a:gd name="connsiteX2" fmla="*/ 516909 w 516909"/>
              <a:gd name="connsiteY2" fmla="*/ 478896 h 478896"/>
              <a:gd name="connsiteX3" fmla="*/ 516909 w 516909"/>
              <a:gd name="connsiteY3" fmla="*/ 239448 h 478896"/>
              <a:gd name="connsiteX4" fmla="*/ 516909 w 516909"/>
              <a:gd name="connsiteY4" fmla="*/ 191559 h 478896"/>
              <a:gd name="connsiteX5" fmla="*/ 0 w 516909"/>
              <a:gd name="connsiteY5" fmla="*/ 0 h 478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16909" h="478896">
                <a:moveTo>
                  <a:pt x="0" y="0"/>
                </a:moveTo>
                <a:lnTo>
                  <a:pt x="0" y="287337"/>
                </a:lnTo>
                <a:lnTo>
                  <a:pt x="516909" y="478896"/>
                </a:lnTo>
                <a:lnTo>
                  <a:pt x="516909" y="239448"/>
                </a:lnTo>
                <a:lnTo>
                  <a:pt x="516909" y="191559"/>
                </a:lnTo>
                <a:lnTo>
                  <a:pt x="0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42090" y="4600575"/>
            <a:ext cx="529608" cy="491595"/>
          </a:xfrm>
          <a:custGeom>
            <a:avLst/>
            <a:gdLst>
              <a:gd name="connsiteX0" fmla="*/ 6350 w 529608"/>
              <a:gd name="connsiteY0" fmla="*/ 6350 h 491595"/>
              <a:gd name="connsiteX1" fmla="*/ 6350 w 529608"/>
              <a:gd name="connsiteY1" fmla="*/ 293687 h 491595"/>
              <a:gd name="connsiteX2" fmla="*/ 523258 w 529608"/>
              <a:gd name="connsiteY2" fmla="*/ 485245 h 491595"/>
              <a:gd name="connsiteX3" fmla="*/ 523258 w 529608"/>
              <a:gd name="connsiteY3" fmla="*/ 245798 h 491595"/>
              <a:gd name="connsiteX4" fmla="*/ 523258 w 529608"/>
              <a:gd name="connsiteY4" fmla="*/ 197908 h 491595"/>
              <a:gd name="connsiteX5" fmla="*/ 6350 w 529608"/>
              <a:gd name="connsiteY5" fmla="*/ 6350 h 49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9608" h="491595">
                <a:moveTo>
                  <a:pt x="6350" y="6350"/>
                </a:moveTo>
                <a:lnTo>
                  <a:pt x="6350" y="293687"/>
                </a:lnTo>
                <a:lnTo>
                  <a:pt x="523258" y="485245"/>
                </a:lnTo>
                <a:lnTo>
                  <a:pt x="523258" y="245798"/>
                </a:lnTo>
                <a:lnTo>
                  <a:pt x="523258" y="19790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3571" y="4702704"/>
            <a:ext cx="516909" cy="478895"/>
          </a:xfrm>
          <a:custGeom>
            <a:avLst/>
            <a:gdLst>
              <a:gd name="connsiteX0" fmla="*/ 0 w 516909"/>
              <a:gd name="connsiteY0" fmla="*/ 0 h 478895"/>
              <a:gd name="connsiteX1" fmla="*/ 0 w 516909"/>
              <a:gd name="connsiteY1" fmla="*/ 287337 h 478895"/>
              <a:gd name="connsiteX2" fmla="*/ 516909 w 516909"/>
              <a:gd name="connsiteY2" fmla="*/ 478895 h 478895"/>
              <a:gd name="connsiteX3" fmla="*/ 516909 w 516909"/>
              <a:gd name="connsiteY3" fmla="*/ 239448 h 478895"/>
              <a:gd name="connsiteX4" fmla="*/ 516909 w 516909"/>
              <a:gd name="connsiteY4" fmla="*/ 191558 h 478895"/>
              <a:gd name="connsiteX5" fmla="*/ 0 w 516909"/>
              <a:gd name="connsiteY5" fmla="*/ 0 h 478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16909" h="478895">
                <a:moveTo>
                  <a:pt x="0" y="0"/>
                </a:moveTo>
                <a:lnTo>
                  <a:pt x="0" y="287337"/>
                </a:lnTo>
                <a:lnTo>
                  <a:pt x="516909" y="478895"/>
                </a:lnTo>
                <a:lnTo>
                  <a:pt x="516909" y="239448"/>
                </a:lnTo>
                <a:lnTo>
                  <a:pt x="516909" y="191558"/>
                </a:lnTo>
                <a:lnTo>
                  <a:pt x="0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7221" y="4696354"/>
            <a:ext cx="529608" cy="491595"/>
          </a:xfrm>
          <a:custGeom>
            <a:avLst/>
            <a:gdLst>
              <a:gd name="connsiteX0" fmla="*/ 6350 w 529608"/>
              <a:gd name="connsiteY0" fmla="*/ 6350 h 491595"/>
              <a:gd name="connsiteX1" fmla="*/ 6350 w 529608"/>
              <a:gd name="connsiteY1" fmla="*/ 293687 h 491595"/>
              <a:gd name="connsiteX2" fmla="*/ 523258 w 529608"/>
              <a:gd name="connsiteY2" fmla="*/ 485245 h 491595"/>
              <a:gd name="connsiteX3" fmla="*/ 523258 w 529608"/>
              <a:gd name="connsiteY3" fmla="*/ 245797 h 491595"/>
              <a:gd name="connsiteX4" fmla="*/ 523258 w 529608"/>
              <a:gd name="connsiteY4" fmla="*/ 197908 h 491595"/>
              <a:gd name="connsiteX5" fmla="*/ 6350 w 529608"/>
              <a:gd name="connsiteY5" fmla="*/ 6350 h 49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9608" h="491595">
                <a:moveTo>
                  <a:pt x="6350" y="6350"/>
                </a:moveTo>
                <a:lnTo>
                  <a:pt x="6350" y="293687"/>
                </a:lnTo>
                <a:lnTo>
                  <a:pt x="523258" y="485245"/>
                </a:lnTo>
                <a:lnTo>
                  <a:pt x="523258" y="245797"/>
                </a:lnTo>
                <a:lnTo>
                  <a:pt x="523258" y="19790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0481" y="4798483"/>
            <a:ext cx="114868" cy="383116"/>
          </a:xfrm>
          <a:custGeom>
            <a:avLst/>
            <a:gdLst>
              <a:gd name="connsiteX0" fmla="*/ 0 w 114868"/>
              <a:gd name="connsiteY0" fmla="*/ 95779 h 383116"/>
              <a:gd name="connsiteX1" fmla="*/ 114868 w 114868"/>
              <a:gd name="connsiteY1" fmla="*/ 0 h 383116"/>
              <a:gd name="connsiteX2" fmla="*/ 114868 w 114868"/>
              <a:gd name="connsiteY2" fmla="*/ 287337 h 383116"/>
              <a:gd name="connsiteX3" fmla="*/ 0 w 114868"/>
              <a:gd name="connsiteY3" fmla="*/ 383116 h 383116"/>
              <a:gd name="connsiteX4" fmla="*/ 0 w 114868"/>
              <a:gd name="connsiteY4" fmla="*/ 143668 h 383116"/>
              <a:gd name="connsiteX5" fmla="*/ 0 w 114868"/>
              <a:gd name="connsiteY5" fmla="*/ 95779 h 383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4868" h="383116">
                <a:moveTo>
                  <a:pt x="0" y="95779"/>
                </a:moveTo>
                <a:lnTo>
                  <a:pt x="114868" y="0"/>
                </a:lnTo>
                <a:lnTo>
                  <a:pt x="114868" y="287337"/>
                </a:lnTo>
                <a:lnTo>
                  <a:pt x="0" y="383116"/>
                </a:lnTo>
                <a:lnTo>
                  <a:pt x="0" y="143668"/>
                </a:lnTo>
                <a:lnTo>
                  <a:pt x="0" y="95779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4131" y="4792133"/>
            <a:ext cx="127568" cy="395816"/>
          </a:xfrm>
          <a:custGeom>
            <a:avLst/>
            <a:gdLst>
              <a:gd name="connsiteX0" fmla="*/ 6350 w 127568"/>
              <a:gd name="connsiteY0" fmla="*/ 102129 h 395816"/>
              <a:gd name="connsiteX1" fmla="*/ 121218 w 127568"/>
              <a:gd name="connsiteY1" fmla="*/ 6350 h 395816"/>
              <a:gd name="connsiteX2" fmla="*/ 121218 w 127568"/>
              <a:gd name="connsiteY2" fmla="*/ 293687 h 395816"/>
              <a:gd name="connsiteX3" fmla="*/ 6350 w 127568"/>
              <a:gd name="connsiteY3" fmla="*/ 389466 h 395816"/>
              <a:gd name="connsiteX4" fmla="*/ 6350 w 127568"/>
              <a:gd name="connsiteY4" fmla="*/ 150018 h 395816"/>
              <a:gd name="connsiteX5" fmla="*/ 6350 w 127568"/>
              <a:gd name="connsiteY5" fmla="*/ 102129 h 395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27568" h="395816">
                <a:moveTo>
                  <a:pt x="6350" y="102129"/>
                </a:moveTo>
                <a:lnTo>
                  <a:pt x="121218" y="6350"/>
                </a:lnTo>
                <a:lnTo>
                  <a:pt x="121218" y="293687"/>
                </a:lnTo>
                <a:lnTo>
                  <a:pt x="6350" y="389466"/>
                </a:lnTo>
                <a:lnTo>
                  <a:pt x="6350" y="150018"/>
                </a:lnTo>
                <a:lnTo>
                  <a:pt x="6350" y="1021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3571" y="4606925"/>
            <a:ext cx="631778" cy="287338"/>
          </a:xfrm>
          <a:custGeom>
            <a:avLst/>
            <a:gdLst>
              <a:gd name="connsiteX0" fmla="*/ 114868 w 631778"/>
              <a:gd name="connsiteY0" fmla="*/ 0 h 287338"/>
              <a:gd name="connsiteX1" fmla="*/ 631778 w 631778"/>
              <a:gd name="connsiteY1" fmla="*/ 191559 h 287338"/>
              <a:gd name="connsiteX2" fmla="*/ 516909 w 631778"/>
              <a:gd name="connsiteY2" fmla="*/ 287338 h 287338"/>
              <a:gd name="connsiteX3" fmla="*/ 0 w 631778"/>
              <a:gd name="connsiteY3" fmla="*/ 95779 h 287338"/>
              <a:gd name="connsiteX4" fmla="*/ 114868 w 631778"/>
              <a:gd name="connsiteY4" fmla="*/ 0 h 287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1778" h="287338">
                <a:moveTo>
                  <a:pt x="114868" y="0"/>
                </a:moveTo>
                <a:lnTo>
                  <a:pt x="631778" y="191559"/>
                </a:lnTo>
                <a:lnTo>
                  <a:pt x="516909" y="287338"/>
                </a:lnTo>
                <a:lnTo>
                  <a:pt x="0" y="95779"/>
                </a:lnTo>
                <a:lnTo>
                  <a:pt x="114868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7221" y="4600575"/>
            <a:ext cx="644477" cy="300038"/>
          </a:xfrm>
          <a:custGeom>
            <a:avLst/>
            <a:gdLst>
              <a:gd name="connsiteX0" fmla="*/ 121218 w 644477"/>
              <a:gd name="connsiteY0" fmla="*/ 6350 h 300038"/>
              <a:gd name="connsiteX1" fmla="*/ 638127 w 644477"/>
              <a:gd name="connsiteY1" fmla="*/ 197908 h 300038"/>
              <a:gd name="connsiteX2" fmla="*/ 523259 w 644477"/>
              <a:gd name="connsiteY2" fmla="*/ 293687 h 300038"/>
              <a:gd name="connsiteX3" fmla="*/ 6350 w 644477"/>
              <a:gd name="connsiteY3" fmla="*/ 102129 h 300038"/>
              <a:gd name="connsiteX4" fmla="*/ 121218 w 644477"/>
              <a:gd name="connsiteY4" fmla="*/ 6350 h 300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4477" h="300038">
                <a:moveTo>
                  <a:pt x="121218" y="6350"/>
                </a:moveTo>
                <a:lnTo>
                  <a:pt x="638127" y="197908"/>
                </a:lnTo>
                <a:lnTo>
                  <a:pt x="523259" y="293687"/>
                </a:lnTo>
                <a:lnTo>
                  <a:pt x="6350" y="102129"/>
                </a:lnTo>
                <a:lnTo>
                  <a:pt x="12121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4521200"/>
            <a:ext cx="685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5410200"/>
            <a:ext cx="7264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field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(horopter)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5676900"/>
            <a:ext cx="1638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+4]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51600" y="4762500"/>
            <a:ext cx="7747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29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16700" y="3543300"/>
            <a:ext cx="16002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206500" algn="l"/>
                <a:tab pos="1219200" algn="l"/>
              </a:tabLst>
            </a:pPr>
            <a:r>
              <a:rPr lang="en-US" altLang="zh-CN" dirty="0" smtClean="0"/>
              <a:t>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3400"/>
              </a:lnSpc>
              <a:tabLst>
                <a:tab pos="1206500" algn="l"/>
                <a:tab pos="1219200" algn="l"/>
              </a:tabLst>
            </a:pPr>
            <a:r>
              <a:rPr lang="en-US" altLang="zh-CN" dirty="0" smtClean="0"/>
              <a:t>		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</a:p>
          <a:p>
            <a:pPr>
              <a:lnSpc>
                <a:spcPts val="2900"/>
              </a:lnSpc>
              <a:tabLst>
                <a:tab pos="1206500" algn="l"/>
                <a:tab pos="1219200" algn="l"/>
              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1662" y="3790950"/>
            <a:ext cx="927100" cy="406400"/>
          </a:xfrm>
          <a:custGeom>
            <a:avLst/>
            <a:gdLst>
              <a:gd name="connsiteX0" fmla="*/ 6350 w 927100"/>
              <a:gd name="connsiteY0" fmla="*/ 203200 h 406400"/>
              <a:gd name="connsiteX1" fmla="*/ 463550 w 927100"/>
              <a:gd name="connsiteY1" fmla="*/ 6350 h 406400"/>
              <a:gd name="connsiteX2" fmla="*/ 920750 w 927100"/>
              <a:gd name="connsiteY2" fmla="*/ 203200 h 406400"/>
              <a:gd name="connsiteX3" fmla="*/ 463550 w 927100"/>
              <a:gd name="connsiteY3" fmla="*/ 400050 h 406400"/>
              <a:gd name="connsiteX4" fmla="*/ 6350 w 927100"/>
              <a:gd name="connsiteY4" fmla="*/ 2032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406400">
                <a:moveTo>
                  <a:pt x="6350" y="203200"/>
                </a:moveTo>
                <a:cubicBezTo>
                  <a:pt x="6350" y="94482"/>
                  <a:pt x="211045" y="6350"/>
                  <a:pt x="463550" y="6350"/>
                </a:cubicBezTo>
                <a:cubicBezTo>
                  <a:pt x="716054" y="6350"/>
                  <a:pt x="920750" y="94482"/>
                  <a:pt x="920750" y="203200"/>
                </a:cubicBezTo>
                <a:cubicBezTo>
                  <a:pt x="920750" y="311917"/>
                  <a:pt x="716054" y="400050"/>
                  <a:pt x="463550" y="400050"/>
                </a:cubicBezTo>
                <a:cubicBezTo>
                  <a:pt x="211045" y="400050"/>
                  <a:pt x="6350" y="311917"/>
                  <a:pt x="6350" y="2032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3492500"/>
            <a:ext cx="3225800" cy="2692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457200"/>
            <a:ext cx="4381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useful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1003300"/>
            <a:ext cx="4521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preserves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1549400"/>
            <a:ext cx="6299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(partially)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1816100"/>
            <a:ext cx="4521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ambiguous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figure)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2374900"/>
            <a:ext cx="2870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phases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2921000"/>
            <a:ext cx="6438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uniqueness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165100"/>
            <a:ext cx="7493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Phase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(SMP)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Uniqueness+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673100"/>
            <a:ext cx="6985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(SMP)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[48]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aims</a:t>
            </a:r>
          </a:p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unreliable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assignments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</a:p>
          <a:p>
            <a:pPr>
              <a:lnSpc>
                <a:spcPts val="2200"/>
              </a:lnSpc>
              <a:tabLst>
                <a:tab pos="1397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(1/2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BM)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2044700"/>
            <a:ext cx="6578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uniqueness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dynamically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updates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2500" y="2730500"/>
            <a:ext cx="4521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uniqueness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violated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3136900"/>
            <a:ext cx="74041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strengthened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additional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effectiveness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comparable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4102100"/>
            <a:ext cx="603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suitable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implementation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5715000"/>
            <a:ext cx="4991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Sometime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violated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(e.g.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foreshortening)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95400" y="3486151"/>
            <a:ext cx="4345180" cy="485775"/>
          </a:xfrm>
          <a:custGeom>
            <a:avLst/>
            <a:gdLst>
              <a:gd name="connsiteX0" fmla="*/ 14287 w 4345180"/>
              <a:gd name="connsiteY0" fmla="*/ 471487 h 485775"/>
              <a:gd name="connsiteX1" fmla="*/ 369887 w 4345180"/>
              <a:gd name="connsiteY1" fmla="*/ 386556 h 485775"/>
              <a:gd name="connsiteX2" fmla="*/ 723106 w 4345180"/>
              <a:gd name="connsiteY2" fmla="*/ 304006 h 485775"/>
              <a:gd name="connsiteX3" fmla="*/ 1070768 w 4345180"/>
              <a:gd name="connsiteY3" fmla="*/ 226218 h 485775"/>
              <a:gd name="connsiteX4" fmla="*/ 1410493 w 4345180"/>
              <a:gd name="connsiteY4" fmla="*/ 157162 h 485775"/>
              <a:gd name="connsiteX5" fmla="*/ 1739106 w 4345180"/>
              <a:gd name="connsiteY5" fmla="*/ 98425 h 485775"/>
              <a:gd name="connsiteX6" fmla="*/ 2055019 w 4345180"/>
              <a:gd name="connsiteY6" fmla="*/ 53975 h 485775"/>
              <a:gd name="connsiteX7" fmla="*/ 2355055 w 4345180"/>
              <a:gd name="connsiteY7" fmla="*/ 24606 h 485775"/>
              <a:gd name="connsiteX8" fmla="*/ 2498725 w 4345180"/>
              <a:gd name="connsiteY8" fmla="*/ 16668 h 485775"/>
              <a:gd name="connsiteX9" fmla="*/ 2636836 w 4345180"/>
              <a:gd name="connsiteY9" fmla="*/ 14287 h 485775"/>
              <a:gd name="connsiteX10" fmla="*/ 2770186 w 4345180"/>
              <a:gd name="connsiteY10" fmla="*/ 16668 h 485775"/>
              <a:gd name="connsiteX11" fmla="*/ 2897980 w 4345180"/>
              <a:gd name="connsiteY11" fmla="*/ 24606 h 485775"/>
              <a:gd name="connsiteX12" fmla="*/ 3140868 w 4345180"/>
              <a:gd name="connsiteY12" fmla="*/ 53975 h 485775"/>
              <a:gd name="connsiteX13" fmla="*/ 3367880 w 4345180"/>
              <a:gd name="connsiteY13" fmla="*/ 98425 h 485775"/>
              <a:gd name="connsiteX14" fmla="*/ 3582192 w 4345180"/>
              <a:gd name="connsiteY14" fmla="*/ 157162 h 485775"/>
              <a:gd name="connsiteX15" fmla="*/ 3785392 w 4345180"/>
              <a:gd name="connsiteY15" fmla="*/ 226218 h 485775"/>
              <a:gd name="connsiteX16" fmla="*/ 3980655 w 4345180"/>
              <a:gd name="connsiteY16" fmla="*/ 304006 h 485775"/>
              <a:gd name="connsiteX17" fmla="*/ 4170362 w 4345180"/>
              <a:gd name="connsiteY17" fmla="*/ 386556 h 485775"/>
              <a:gd name="connsiteX18" fmla="*/ 4330892 w 4345180"/>
              <a:gd name="connsiteY18" fmla="*/ 459339 h 485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345180" h="485775">
                <a:moveTo>
                  <a:pt x="14287" y="471487"/>
                </a:moveTo>
                <a:lnTo>
                  <a:pt x="369887" y="386556"/>
                </a:lnTo>
                <a:lnTo>
                  <a:pt x="723106" y="304006"/>
                </a:lnTo>
                <a:lnTo>
                  <a:pt x="1070768" y="226218"/>
                </a:lnTo>
                <a:lnTo>
                  <a:pt x="1410493" y="157162"/>
                </a:lnTo>
                <a:lnTo>
                  <a:pt x="1739106" y="98425"/>
                </a:lnTo>
                <a:lnTo>
                  <a:pt x="2055019" y="53975"/>
                </a:lnTo>
                <a:lnTo>
                  <a:pt x="2355055" y="24606"/>
                </a:lnTo>
                <a:lnTo>
                  <a:pt x="2498725" y="16668"/>
                </a:lnTo>
                <a:lnTo>
                  <a:pt x="2636836" y="14287"/>
                </a:lnTo>
                <a:lnTo>
                  <a:pt x="2770186" y="16668"/>
                </a:lnTo>
                <a:lnTo>
                  <a:pt x="2897980" y="24606"/>
                </a:lnTo>
                <a:lnTo>
                  <a:pt x="3140868" y="53975"/>
                </a:lnTo>
                <a:lnTo>
                  <a:pt x="3367880" y="98425"/>
                </a:lnTo>
                <a:lnTo>
                  <a:pt x="3582192" y="157162"/>
                </a:lnTo>
                <a:lnTo>
                  <a:pt x="3785392" y="226218"/>
                </a:lnTo>
                <a:lnTo>
                  <a:pt x="3980655" y="304006"/>
                </a:lnTo>
                <a:lnTo>
                  <a:pt x="4170362" y="386556"/>
                </a:lnTo>
                <a:lnTo>
                  <a:pt x="4330892" y="459339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81894" y="3929845"/>
            <a:ext cx="55586" cy="55586"/>
          </a:xfrm>
          <a:custGeom>
            <a:avLst/>
            <a:gdLst>
              <a:gd name="connsiteX0" fmla="*/ 34430 w 55586"/>
              <a:gd name="connsiteY0" fmla="*/ 55586 h 55586"/>
              <a:gd name="connsiteX1" fmla="*/ 34430 w 55586"/>
              <a:gd name="connsiteY1" fmla="*/ 55586 h 55586"/>
              <a:gd name="connsiteX2" fmla="*/ 0 w 55586"/>
              <a:gd name="connsiteY2" fmla="*/ 34432 h 55586"/>
              <a:gd name="connsiteX3" fmla="*/ 21154 w 55586"/>
              <a:gd name="connsiteY3" fmla="*/ 0 h 55586"/>
              <a:gd name="connsiteX4" fmla="*/ 55586 w 55586"/>
              <a:gd name="connsiteY4" fmla="*/ 21155 h 55586"/>
              <a:gd name="connsiteX5" fmla="*/ 34430 w 55586"/>
              <a:gd name="connsiteY5" fmla="*/ 55586 h 55586"/>
              <a:gd name="connsiteX6" fmla="*/ 34430 w 55586"/>
              <a:gd name="connsiteY6" fmla="*/ 55586 h 55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586" h="55586">
                <a:moveTo>
                  <a:pt x="34430" y="55586"/>
                </a:moveTo>
                <a:lnTo>
                  <a:pt x="34430" y="55586"/>
                </a:lnTo>
                <a:cubicBezTo>
                  <a:pt x="19081" y="59252"/>
                  <a:pt x="3666" y="49781"/>
                  <a:pt x="0" y="34432"/>
                </a:cubicBezTo>
                <a:cubicBezTo>
                  <a:pt x="-3666" y="19081"/>
                  <a:pt x="5805" y="3666"/>
                  <a:pt x="21154" y="0"/>
                </a:cubicBezTo>
                <a:cubicBezTo>
                  <a:pt x="36504" y="-3666"/>
                  <a:pt x="51920" y="5805"/>
                  <a:pt x="55586" y="21155"/>
                </a:cubicBezTo>
                <a:cubicBezTo>
                  <a:pt x="59251" y="36504"/>
                  <a:pt x="49781" y="51920"/>
                  <a:pt x="34430" y="55586"/>
                </a:cubicBezTo>
                <a:cubicBezTo>
                  <a:pt x="34430" y="55586"/>
                  <a:pt x="34430" y="55586"/>
                  <a:pt x="34430" y="55586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65441" y="3815853"/>
            <a:ext cx="187646" cy="155841"/>
          </a:xfrm>
          <a:custGeom>
            <a:avLst/>
            <a:gdLst>
              <a:gd name="connsiteX0" fmla="*/ 187646 w 187646"/>
              <a:gd name="connsiteY0" fmla="*/ 141785 h 155841"/>
              <a:gd name="connsiteX1" fmla="*/ 15402 w 187646"/>
              <a:gd name="connsiteY1" fmla="*/ 155841 h 155841"/>
              <a:gd name="connsiteX2" fmla="*/ 15402 w 187646"/>
              <a:gd name="connsiteY2" fmla="*/ 155841 h 155841"/>
              <a:gd name="connsiteX3" fmla="*/ 0 w 187646"/>
              <a:gd name="connsiteY3" fmla="*/ 142762 h 155841"/>
              <a:gd name="connsiteX4" fmla="*/ 0 w 187646"/>
              <a:gd name="connsiteY4" fmla="*/ 142762 h 155841"/>
              <a:gd name="connsiteX5" fmla="*/ 0 w 187646"/>
              <a:gd name="connsiteY5" fmla="*/ 142762 h 155841"/>
              <a:gd name="connsiteX6" fmla="*/ 13078 w 187646"/>
              <a:gd name="connsiteY6" fmla="*/ 127360 h 155841"/>
              <a:gd name="connsiteX7" fmla="*/ 13078 w 187646"/>
              <a:gd name="connsiteY7" fmla="*/ 127360 h 155841"/>
              <a:gd name="connsiteX8" fmla="*/ 134057 w 187646"/>
              <a:gd name="connsiteY8" fmla="*/ 117487 h 155841"/>
              <a:gd name="connsiteX9" fmla="*/ 61761 w 187646"/>
              <a:gd name="connsiteY9" fmla="*/ 19985 h 155841"/>
              <a:gd name="connsiteX10" fmla="*/ 61761 w 187646"/>
              <a:gd name="connsiteY10" fmla="*/ 19985 h 155841"/>
              <a:gd name="connsiteX11" fmla="*/ 64728 w 187646"/>
              <a:gd name="connsiteY11" fmla="*/ 0 h 155841"/>
              <a:gd name="connsiteX12" fmla="*/ 64728 w 187646"/>
              <a:gd name="connsiteY12" fmla="*/ 0 h 155841"/>
              <a:gd name="connsiteX13" fmla="*/ 84714 w 187646"/>
              <a:gd name="connsiteY13" fmla="*/ 2966 h 155841"/>
              <a:gd name="connsiteX14" fmla="*/ 84714 w 187646"/>
              <a:gd name="connsiteY14" fmla="*/ 2966 h 155841"/>
              <a:gd name="connsiteX15" fmla="*/ 187646 w 187646"/>
              <a:gd name="connsiteY15" fmla="*/ 141785 h 1558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7646" h="155841">
                <a:moveTo>
                  <a:pt x="187646" y="141785"/>
                </a:moveTo>
                <a:lnTo>
                  <a:pt x="15402" y="155841"/>
                </a:lnTo>
                <a:lnTo>
                  <a:pt x="15402" y="155841"/>
                </a:lnTo>
                <a:cubicBezTo>
                  <a:pt x="7537" y="156483"/>
                  <a:pt x="642" y="150628"/>
                  <a:pt x="0" y="142762"/>
                </a:cubicBezTo>
                <a:cubicBezTo>
                  <a:pt x="0" y="142762"/>
                  <a:pt x="0" y="142762"/>
                  <a:pt x="0" y="142762"/>
                </a:cubicBezTo>
                <a:lnTo>
                  <a:pt x="0" y="142762"/>
                </a:lnTo>
                <a:cubicBezTo>
                  <a:pt x="-641" y="134899"/>
                  <a:pt x="5213" y="128003"/>
                  <a:pt x="13078" y="127360"/>
                </a:cubicBezTo>
                <a:cubicBezTo>
                  <a:pt x="13078" y="127360"/>
                  <a:pt x="13078" y="127360"/>
                  <a:pt x="13078" y="127360"/>
                </a:cubicBezTo>
                <a:lnTo>
                  <a:pt x="134057" y="117487"/>
                </a:lnTo>
                <a:lnTo>
                  <a:pt x="61761" y="19985"/>
                </a:lnTo>
                <a:lnTo>
                  <a:pt x="61761" y="19985"/>
                </a:lnTo>
                <a:cubicBezTo>
                  <a:pt x="57061" y="13647"/>
                  <a:pt x="58389" y="4698"/>
                  <a:pt x="64728" y="0"/>
                </a:cubicBezTo>
                <a:lnTo>
                  <a:pt x="64728" y="0"/>
                </a:lnTo>
                <a:cubicBezTo>
                  <a:pt x="71066" y="-4700"/>
                  <a:pt x="80014" y="-3371"/>
                  <a:pt x="84714" y="2966"/>
                </a:cubicBezTo>
                <a:cubicBezTo>
                  <a:pt x="84714" y="2966"/>
                  <a:pt x="84714" y="2966"/>
                  <a:pt x="84714" y="2966"/>
                </a:cubicBezTo>
                <a:lnTo>
                  <a:pt x="187646" y="141785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38312" y="3943351"/>
            <a:ext cx="3888536" cy="485775"/>
          </a:xfrm>
          <a:custGeom>
            <a:avLst/>
            <a:gdLst>
              <a:gd name="connsiteX0" fmla="*/ 14287 w 3888536"/>
              <a:gd name="connsiteY0" fmla="*/ 14287 h 485775"/>
              <a:gd name="connsiteX1" fmla="*/ 332581 w 3888536"/>
              <a:gd name="connsiteY1" fmla="*/ 99218 h 485775"/>
              <a:gd name="connsiteX2" fmla="*/ 648493 w 3888536"/>
              <a:gd name="connsiteY2" fmla="*/ 181768 h 485775"/>
              <a:gd name="connsiteX3" fmla="*/ 958849 w 3888536"/>
              <a:gd name="connsiteY3" fmla="*/ 259556 h 485775"/>
              <a:gd name="connsiteX4" fmla="*/ 1262856 w 3888536"/>
              <a:gd name="connsiteY4" fmla="*/ 328612 h 485775"/>
              <a:gd name="connsiteX5" fmla="*/ 1557337 w 3888536"/>
              <a:gd name="connsiteY5" fmla="*/ 387350 h 485775"/>
              <a:gd name="connsiteX6" fmla="*/ 1839912 w 3888536"/>
              <a:gd name="connsiteY6" fmla="*/ 431800 h 485775"/>
              <a:gd name="connsiteX7" fmla="*/ 2108994 w 3888536"/>
              <a:gd name="connsiteY7" fmla="*/ 461168 h 485775"/>
              <a:gd name="connsiteX8" fmla="*/ 2236787 w 3888536"/>
              <a:gd name="connsiteY8" fmla="*/ 469106 h 485775"/>
              <a:gd name="connsiteX9" fmla="*/ 2360612 w 3888536"/>
              <a:gd name="connsiteY9" fmla="*/ 471487 h 485775"/>
              <a:gd name="connsiteX10" fmla="*/ 2479675 w 3888536"/>
              <a:gd name="connsiteY10" fmla="*/ 469106 h 485775"/>
              <a:gd name="connsiteX11" fmla="*/ 2594768 w 3888536"/>
              <a:gd name="connsiteY11" fmla="*/ 461168 h 485775"/>
              <a:gd name="connsiteX12" fmla="*/ 2811462 w 3888536"/>
              <a:gd name="connsiteY12" fmla="*/ 431800 h 485775"/>
              <a:gd name="connsiteX13" fmla="*/ 3014661 w 3888536"/>
              <a:gd name="connsiteY13" fmla="*/ 387350 h 485775"/>
              <a:gd name="connsiteX14" fmla="*/ 3205955 w 3888536"/>
              <a:gd name="connsiteY14" fmla="*/ 328612 h 485775"/>
              <a:gd name="connsiteX15" fmla="*/ 3387724 w 3888536"/>
              <a:gd name="connsiteY15" fmla="*/ 259556 h 485775"/>
              <a:gd name="connsiteX16" fmla="*/ 3563142 w 3888536"/>
              <a:gd name="connsiteY16" fmla="*/ 181768 h 485775"/>
              <a:gd name="connsiteX17" fmla="*/ 3733005 w 3888536"/>
              <a:gd name="connsiteY17" fmla="*/ 99218 h 485775"/>
              <a:gd name="connsiteX18" fmla="*/ 3874248 w 3888536"/>
              <a:gd name="connsiteY18" fmla="*/ 27593 h 485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888536" h="485775">
                <a:moveTo>
                  <a:pt x="14287" y="14287"/>
                </a:moveTo>
                <a:lnTo>
                  <a:pt x="332581" y="99218"/>
                </a:lnTo>
                <a:lnTo>
                  <a:pt x="648493" y="181768"/>
                </a:lnTo>
                <a:lnTo>
                  <a:pt x="958849" y="259556"/>
                </a:lnTo>
                <a:lnTo>
                  <a:pt x="1262856" y="328612"/>
                </a:lnTo>
                <a:lnTo>
                  <a:pt x="1557337" y="387350"/>
                </a:lnTo>
                <a:lnTo>
                  <a:pt x="1839912" y="431800"/>
                </a:lnTo>
                <a:lnTo>
                  <a:pt x="2108994" y="461168"/>
                </a:lnTo>
                <a:lnTo>
                  <a:pt x="2236787" y="469106"/>
                </a:lnTo>
                <a:lnTo>
                  <a:pt x="2360612" y="471487"/>
                </a:lnTo>
                <a:lnTo>
                  <a:pt x="2479675" y="469106"/>
                </a:lnTo>
                <a:lnTo>
                  <a:pt x="2594768" y="461168"/>
                </a:lnTo>
                <a:lnTo>
                  <a:pt x="2811462" y="431800"/>
                </a:lnTo>
                <a:lnTo>
                  <a:pt x="3014661" y="387350"/>
                </a:lnTo>
                <a:lnTo>
                  <a:pt x="3205955" y="328612"/>
                </a:lnTo>
                <a:lnTo>
                  <a:pt x="3387724" y="259556"/>
                </a:lnTo>
                <a:lnTo>
                  <a:pt x="3563142" y="181768"/>
                </a:lnTo>
                <a:lnTo>
                  <a:pt x="3733005" y="99218"/>
                </a:lnTo>
                <a:lnTo>
                  <a:pt x="3874248" y="27593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24990" y="3930029"/>
            <a:ext cx="55218" cy="55218"/>
          </a:xfrm>
          <a:custGeom>
            <a:avLst/>
            <a:gdLst>
              <a:gd name="connsiteX0" fmla="*/ 34976 w 55218"/>
              <a:gd name="connsiteY0" fmla="*/ 0 h 55218"/>
              <a:gd name="connsiteX1" fmla="*/ 34976 w 55218"/>
              <a:gd name="connsiteY1" fmla="*/ 0 h 55218"/>
              <a:gd name="connsiteX2" fmla="*/ 0 w 55218"/>
              <a:gd name="connsiteY2" fmla="*/ 20242 h 55218"/>
              <a:gd name="connsiteX3" fmla="*/ 20242 w 55218"/>
              <a:gd name="connsiteY3" fmla="*/ 55218 h 55218"/>
              <a:gd name="connsiteX4" fmla="*/ 55218 w 55218"/>
              <a:gd name="connsiteY4" fmla="*/ 34975 h 55218"/>
              <a:gd name="connsiteX5" fmla="*/ 34976 w 55218"/>
              <a:gd name="connsiteY5" fmla="*/ 0 h 55218"/>
              <a:gd name="connsiteX6" fmla="*/ 34976 w 55218"/>
              <a:gd name="connsiteY6" fmla="*/ 0 h 552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218" h="55218">
                <a:moveTo>
                  <a:pt x="34976" y="0"/>
                </a:moveTo>
                <a:lnTo>
                  <a:pt x="34976" y="0"/>
                </a:lnTo>
                <a:cubicBezTo>
                  <a:pt x="19728" y="-4067"/>
                  <a:pt x="4068" y="4993"/>
                  <a:pt x="0" y="20242"/>
                </a:cubicBezTo>
                <a:cubicBezTo>
                  <a:pt x="-4067" y="35490"/>
                  <a:pt x="4994" y="51149"/>
                  <a:pt x="20242" y="55218"/>
                </a:cubicBezTo>
                <a:cubicBezTo>
                  <a:pt x="35490" y="59287"/>
                  <a:pt x="51150" y="50224"/>
                  <a:pt x="55218" y="34975"/>
                </a:cubicBezTo>
                <a:cubicBezTo>
                  <a:pt x="59287" y="19727"/>
                  <a:pt x="50224" y="4069"/>
                  <a:pt x="34976" y="0"/>
                </a:cubicBezTo>
                <a:cubicBezTo>
                  <a:pt x="34976" y="0"/>
                  <a:pt x="34976" y="0"/>
                  <a:pt x="34976" y="0"/>
                </a:cubicBez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51289" y="3951111"/>
            <a:ext cx="187510" cy="153541"/>
          </a:xfrm>
          <a:custGeom>
            <a:avLst/>
            <a:gdLst>
              <a:gd name="connsiteX0" fmla="*/ 187510 w 187510"/>
              <a:gd name="connsiteY0" fmla="*/ 6527 h 153541"/>
              <a:gd name="connsiteX1" fmla="*/ 14816 w 187510"/>
              <a:gd name="connsiteY1" fmla="*/ 0 h 153541"/>
              <a:gd name="connsiteX2" fmla="*/ 14816 w 187510"/>
              <a:gd name="connsiteY2" fmla="*/ 0 h 153541"/>
              <a:gd name="connsiteX3" fmla="*/ 0 w 187510"/>
              <a:gd name="connsiteY3" fmla="*/ 13737 h 153541"/>
              <a:gd name="connsiteX4" fmla="*/ 0 w 187510"/>
              <a:gd name="connsiteY4" fmla="*/ 13737 h 153541"/>
              <a:gd name="connsiteX5" fmla="*/ 0 w 187510"/>
              <a:gd name="connsiteY5" fmla="*/ 13737 h 153541"/>
              <a:gd name="connsiteX6" fmla="*/ 13737 w 187510"/>
              <a:gd name="connsiteY6" fmla="*/ 28554 h 153541"/>
              <a:gd name="connsiteX7" fmla="*/ 13737 w 187510"/>
              <a:gd name="connsiteY7" fmla="*/ 28554 h 153541"/>
              <a:gd name="connsiteX8" fmla="*/ 135032 w 187510"/>
              <a:gd name="connsiteY8" fmla="*/ 33139 h 153541"/>
              <a:gd name="connsiteX9" fmla="*/ 67059 w 187510"/>
              <a:gd name="connsiteY9" fmla="*/ 133702 h 153541"/>
              <a:gd name="connsiteX10" fmla="*/ 67059 w 187510"/>
              <a:gd name="connsiteY10" fmla="*/ 133702 h 153541"/>
              <a:gd name="connsiteX11" fmla="*/ 70894 w 187510"/>
              <a:gd name="connsiteY11" fmla="*/ 153541 h 153541"/>
              <a:gd name="connsiteX12" fmla="*/ 70894 w 187510"/>
              <a:gd name="connsiteY12" fmla="*/ 153541 h 153541"/>
              <a:gd name="connsiteX13" fmla="*/ 90733 w 187510"/>
              <a:gd name="connsiteY13" fmla="*/ 149704 h 153541"/>
              <a:gd name="connsiteX14" fmla="*/ 90733 w 187510"/>
              <a:gd name="connsiteY14" fmla="*/ 149704 h 153541"/>
              <a:gd name="connsiteX15" fmla="*/ 187510 w 187510"/>
              <a:gd name="connsiteY15" fmla="*/ 6527 h 153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7510" h="153541">
                <a:moveTo>
                  <a:pt x="187510" y="6527"/>
                </a:moveTo>
                <a:lnTo>
                  <a:pt x="14816" y="0"/>
                </a:lnTo>
                <a:lnTo>
                  <a:pt x="14816" y="0"/>
                </a:lnTo>
                <a:cubicBezTo>
                  <a:pt x="6931" y="-298"/>
                  <a:pt x="298" y="5851"/>
                  <a:pt x="0" y="13737"/>
                </a:cubicBezTo>
                <a:cubicBezTo>
                  <a:pt x="0" y="13737"/>
                  <a:pt x="0" y="13737"/>
                  <a:pt x="0" y="13737"/>
                </a:cubicBezTo>
                <a:lnTo>
                  <a:pt x="0" y="13737"/>
                </a:lnTo>
                <a:cubicBezTo>
                  <a:pt x="-298" y="21622"/>
                  <a:pt x="5853" y="28256"/>
                  <a:pt x="13737" y="28554"/>
                </a:cubicBezTo>
                <a:cubicBezTo>
                  <a:pt x="13737" y="28554"/>
                  <a:pt x="13737" y="28554"/>
                  <a:pt x="13737" y="28554"/>
                </a:cubicBezTo>
                <a:lnTo>
                  <a:pt x="135032" y="33139"/>
                </a:lnTo>
                <a:lnTo>
                  <a:pt x="67059" y="133702"/>
                </a:lnTo>
                <a:lnTo>
                  <a:pt x="67059" y="133702"/>
                </a:lnTo>
                <a:cubicBezTo>
                  <a:pt x="62641" y="140240"/>
                  <a:pt x="64358" y="149121"/>
                  <a:pt x="70894" y="153541"/>
                </a:cubicBezTo>
                <a:lnTo>
                  <a:pt x="70894" y="153541"/>
                </a:lnTo>
                <a:cubicBezTo>
                  <a:pt x="77432" y="157959"/>
                  <a:pt x="86315" y="156242"/>
                  <a:pt x="90733" y="149704"/>
                </a:cubicBezTo>
                <a:cubicBezTo>
                  <a:pt x="90733" y="149704"/>
                  <a:pt x="90733" y="149704"/>
                  <a:pt x="90733" y="149704"/>
                </a:cubicBezTo>
                <a:lnTo>
                  <a:pt x="187510" y="6527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4348" y="3376613"/>
            <a:ext cx="266699" cy="342899"/>
          </a:xfrm>
          <a:custGeom>
            <a:avLst/>
            <a:gdLst>
              <a:gd name="connsiteX0" fmla="*/ 19050 w 266699"/>
              <a:gd name="connsiteY0" fmla="*/ 19050 h 342899"/>
              <a:gd name="connsiteX1" fmla="*/ 247650 w 266699"/>
              <a:gd name="connsiteY1" fmla="*/ 323850 h 342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6699" h="342899">
                <a:moveTo>
                  <a:pt x="19050" y="19050"/>
                </a:moveTo>
                <a:lnTo>
                  <a:pt x="247650" y="3238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4348" y="3376613"/>
            <a:ext cx="266699" cy="342899"/>
          </a:xfrm>
          <a:custGeom>
            <a:avLst/>
            <a:gdLst>
              <a:gd name="connsiteX0" fmla="*/ 247650 w 266699"/>
              <a:gd name="connsiteY0" fmla="*/ 19050 h 342899"/>
              <a:gd name="connsiteX1" fmla="*/ 19050 w 266699"/>
              <a:gd name="connsiteY1" fmla="*/ 323850 h 342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6699" h="342899">
                <a:moveTo>
                  <a:pt x="247650" y="19050"/>
                </a:moveTo>
                <a:lnTo>
                  <a:pt x="19050" y="3238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43287" y="2728912"/>
            <a:ext cx="3888536" cy="485775"/>
          </a:xfrm>
          <a:custGeom>
            <a:avLst/>
            <a:gdLst>
              <a:gd name="connsiteX0" fmla="*/ 14287 w 3888536"/>
              <a:gd name="connsiteY0" fmla="*/ 471487 h 485775"/>
              <a:gd name="connsiteX1" fmla="*/ 332581 w 3888536"/>
              <a:gd name="connsiteY1" fmla="*/ 386556 h 485775"/>
              <a:gd name="connsiteX2" fmla="*/ 648493 w 3888536"/>
              <a:gd name="connsiteY2" fmla="*/ 304006 h 485775"/>
              <a:gd name="connsiteX3" fmla="*/ 958850 w 3888536"/>
              <a:gd name="connsiteY3" fmla="*/ 226218 h 485775"/>
              <a:gd name="connsiteX4" fmla="*/ 1262856 w 3888536"/>
              <a:gd name="connsiteY4" fmla="*/ 157162 h 485775"/>
              <a:gd name="connsiteX5" fmla="*/ 1557337 w 3888536"/>
              <a:gd name="connsiteY5" fmla="*/ 98425 h 485775"/>
              <a:gd name="connsiteX6" fmla="*/ 1839912 w 3888536"/>
              <a:gd name="connsiteY6" fmla="*/ 53975 h 485775"/>
              <a:gd name="connsiteX7" fmla="*/ 2108992 w 3888536"/>
              <a:gd name="connsiteY7" fmla="*/ 24606 h 485775"/>
              <a:gd name="connsiteX8" fmla="*/ 2236787 w 3888536"/>
              <a:gd name="connsiteY8" fmla="*/ 16668 h 485775"/>
              <a:gd name="connsiteX9" fmla="*/ 2360612 w 3888536"/>
              <a:gd name="connsiteY9" fmla="*/ 14287 h 485775"/>
              <a:gd name="connsiteX10" fmla="*/ 2479675 w 3888536"/>
              <a:gd name="connsiteY10" fmla="*/ 16668 h 485775"/>
              <a:gd name="connsiteX11" fmla="*/ 2594768 w 3888536"/>
              <a:gd name="connsiteY11" fmla="*/ 24606 h 485775"/>
              <a:gd name="connsiteX12" fmla="*/ 2811461 w 3888536"/>
              <a:gd name="connsiteY12" fmla="*/ 53975 h 485775"/>
              <a:gd name="connsiteX13" fmla="*/ 3014661 w 3888536"/>
              <a:gd name="connsiteY13" fmla="*/ 98425 h 485775"/>
              <a:gd name="connsiteX14" fmla="*/ 3205955 w 3888536"/>
              <a:gd name="connsiteY14" fmla="*/ 157162 h 485775"/>
              <a:gd name="connsiteX15" fmla="*/ 3387725 w 3888536"/>
              <a:gd name="connsiteY15" fmla="*/ 226218 h 485775"/>
              <a:gd name="connsiteX16" fmla="*/ 3563142 w 3888536"/>
              <a:gd name="connsiteY16" fmla="*/ 304006 h 485775"/>
              <a:gd name="connsiteX17" fmla="*/ 3733005 w 3888536"/>
              <a:gd name="connsiteY17" fmla="*/ 386556 h 485775"/>
              <a:gd name="connsiteX18" fmla="*/ 3874248 w 3888536"/>
              <a:gd name="connsiteY18" fmla="*/ 458181 h 485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888536" h="485775">
                <a:moveTo>
                  <a:pt x="14287" y="471487"/>
                </a:moveTo>
                <a:lnTo>
                  <a:pt x="332581" y="386556"/>
                </a:lnTo>
                <a:lnTo>
                  <a:pt x="648493" y="304006"/>
                </a:lnTo>
                <a:lnTo>
                  <a:pt x="958850" y="226218"/>
                </a:lnTo>
                <a:lnTo>
                  <a:pt x="1262856" y="157162"/>
                </a:lnTo>
                <a:lnTo>
                  <a:pt x="1557337" y="98425"/>
                </a:lnTo>
                <a:lnTo>
                  <a:pt x="1839912" y="53975"/>
                </a:lnTo>
                <a:lnTo>
                  <a:pt x="2108992" y="24606"/>
                </a:lnTo>
                <a:lnTo>
                  <a:pt x="2236787" y="16668"/>
                </a:lnTo>
                <a:lnTo>
                  <a:pt x="2360612" y="14287"/>
                </a:lnTo>
                <a:lnTo>
                  <a:pt x="2479675" y="16668"/>
                </a:lnTo>
                <a:lnTo>
                  <a:pt x="2594768" y="24606"/>
                </a:lnTo>
                <a:lnTo>
                  <a:pt x="2811461" y="53975"/>
                </a:lnTo>
                <a:lnTo>
                  <a:pt x="3014661" y="98425"/>
                </a:lnTo>
                <a:lnTo>
                  <a:pt x="3205955" y="157162"/>
                </a:lnTo>
                <a:lnTo>
                  <a:pt x="3387725" y="226218"/>
                </a:lnTo>
                <a:lnTo>
                  <a:pt x="3563142" y="304006"/>
                </a:lnTo>
                <a:lnTo>
                  <a:pt x="3733005" y="386556"/>
                </a:lnTo>
                <a:lnTo>
                  <a:pt x="3874248" y="458181"/>
                </a:ln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965" y="3172791"/>
            <a:ext cx="55218" cy="55218"/>
          </a:xfrm>
          <a:custGeom>
            <a:avLst/>
            <a:gdLst>
              <a:gd name="connsiteX0" fmla="*/ 34975 w 55218"/>
              <a:gd name="connsiteY0" fmla="*/ 55218 h 55218"/>
              <a:gd name="connsiteX1" fmla="*/ 34975 w 55218"/>
              <a:gd name="connsiteY1" fmla="*/ 55218 h 55218"/>
              <a:gd name="connsiteX2" fmla="*/ 0 w 55218"/>
              <a:gd name="connsiteY2" fmla="*/ 34975 h 55218"/>
              <a:gd name="connsiteX3" fmla="*/ 20242 w 55218"/>
              <a:gd name="connsiteY3" fmla="*/ 0 h 55218"/>
              <a:gd name="connsiteX4" fmla="*/ 55218 w 55218"/>
              <a:gd name="connsiteY4" fmla="*/ 20242 h 55218"/>
              <a:gd name="connsiteX5" fmla="*/ 34975 w 55218"/>
              <a:gd name="connsiteY5" fmla="*/ 55218 h 55218"/>
              <a:gd name="connsiteX6" fmla="*/ 34975 w 55218"/>
              <a:gd name="connsiteY6" fmla="*/ 55218 h 552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218" h="55218">
                <a:moveTo>
                  <a:pt x="34975" y="55218"/>
                </a:moveTo>
                <a:lnTo>
                  <a:pt x="34975" y="55218"/>
                </a:lnTo>
                <a:cubicBezTo>
                  <a:pt x="19728" y="59286"/>
                  <a:pt x="4069" y="50223"/>
                  <a:pt x="0" y="34975"/>
                </a:cubicBezTo>
                <a:cubicBezTo>
                  <a:pt x="-4067" y="19728"/>
                  <a:pt x="4995" y="4069"/>
                  <a:pt x="20242" y="0"/>
                </a:cubicBezTo>
                <a:cubicBezTo>
                  <a:pt x="35490" y="-4068"/>
                  <a:pt x="51149" y="4993"/>
                  <a:pt x="55218" y="20242"/>
                </a:cubicBezTo>
                <a:cubicBezTo>
                  <a:pt x="59287" y="35490"/>
                  <a:pt x="50224" y="51149"/>
                  <a:pt x="34975" y="55218"/>
                </a:cubicBezTo>
                <a:cubicBezTo>
                  <a:pt x="34975" y="55218"/>
                  <a:pt x="34975" y="55218"/>
                  <a:pt x="34975" y="55218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56264" y="3053386"/>
            <a:ext cx="187509" cy="153541"/>
          </a:xfrm>
          <a:custGeom>
            <a:avLst/>
            <a:gdLst>
              <a:gd name="connsiteX0" fmla="*/ 187508 w 187509"/>
              <a:gd name="connsiteY0" fmla="*/ 147013 h 153541"/>
              <a:gd name="connsiteX1" fmla="*/ 14816 w 187509"/>
              <a:gd name="connsiteY1" fmla="*/ 153541 h 153541"/>
              <a:gd name="connsiteX2" fmla="*/ 14816 w 187509"/>
              <a:gd name="connsiteY2" fmla="*/ 153541 h 153541"/>
              <a:gd name="connsiteX3" fmla="*/ 0 w 187509"/>
              <a:gd name="connsiteY3" fmla="*/ 139804 h 153541"/>
              <a:gd name="connsiteX4" fmla="*/ 0 w 187509"/>
              <a:gd name="connsiteY4" fmla="*/ 139804 h 153541"/>
              <a:gd name="connsiteX5" fmla="*/ 0 w 187509"/>
              <a:gd name="connsiteY5" fmla="*/ 139804 h 153541"/>
              <a:gd name="connsiteX6" fmla="*/ 13737 w 187509"/>
              <a:gd name="connsiteY6" fmla="*/ 124986 h 153541"/>
              <a:gd name="connsiteX7" fmla="*/ 13737 w 187509"/>
              <a:gd name="connsiteY7" fmla="*/ 124986 h 153541"/>
              <a:gd name="connsiteX8" fmla="*/ 135032 w 187509"/>
              <a:gd name="connsiteY8" fmla="*/ 120402 h 153541"/>
              <a:gd name="connsiteX9" fmla="*/ 67059 w 187509"/>
              <a:gd name="connsiteY9" fmla="*/ 19838 h 153541"/>
              <a:gd name="connsiteX10" fmla="*/ 67059 w 187509"/>
              <a:gd name="connsiteY10" fmla="*/ 19838 h 153541"/>
              <a:gd name="connsiteX11" fmla="*/ 70894 w 187509"/>
              <a:gd name="connsiteY11" fmla="*/ 0 h 153541"/>
              <a:gd name="connsiteX12" fmla="*/ 70894 w 187509"/>
              <a:gd name="connsiteY12" fmla="*/ 1 h 153541"/>
              <a:gd name="connsiteX13" fmla="*/ 90733 w 187509"/>
              <a:gd name="connsiteY13" fmla="*/ 3836 h 153541"/>
              <a:gd name="connsiteX14" fmla="*/ 90733 w 187509"/>
              <a:gd name="connsiteY14" fmla="*/ 3836 h 153541"/>
              <a:gd name="connsiteX15" fmla="*/ 187508 w 187509"/>
              <a:gd name="connsiteY15" fmla="*/ 147013 h 153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7509" h="153541">
                <a:moveTo>
                  <a:pt x="187508" y="147013"/>
                </a:moveTo>
                <a:lnTo>
                  <a:pt x="14816" y="153541"/>
                </a:lnTo>
                <a:lnTo>
                  <a:pt x="14816" y="153541"/>
                </a:lnTo>
                <a:cubicBezTo>
                  <a:pt x="6931" y="153840"/>
                  <a:pt x="298" y="147689"/>
                  <a:pt x="0" y="139804"/>
                </a:cubicBezTo>
                <a:cubicBezTo>
                  <a:pt x="0" y="139804"/>
                  <a:pt x="0" y="139804"/>
                  <a:pt x="0" y="139804"/>
                </a:cubicBezTo>
                <a:lnTo>
                  <a:pt x="0" y="139804"/>
                </a:lnTo>
                <a:cubicBezTo>
                  <a:pt x="-298" y="131918"/>
                  <a:pt x="5852" y="125285"/>
                  <a:pt x="13737" y="124986"/>
                </a:cubicBezTo>
                <a:cubicBezTo>
                  <a:pt x="13737" y="124986"/>
                  <a:pt x="13737" y="124986"/>
                  <a:pt x="13737" y="124986"/>
                </a:cubicBezTo>
                <a:lnTo>
                  <a:pt x="135032" y="120402"/>
                </a:lnTo>
                <a:lnTo>
                  <a:pt x="67059" y="19838"/>
                </a:lnTo>
                <a:lnTo>
                  <a:pt x="67059" y="19838"/>
                </a:lnTo>
                <a:cubicBezTo>
                  <a:pt x="62640" y="13300"/>
                  <a:pt x="64358" y="4419"/>
                  <a:pt x="70894" y="0"/>
                </a:cubicBezTo>
                <a:lnTo>
                  <a:pt x="70894" y="1"/>
                </a:lnTo>
                <a:cubicBezTo>
                  <a:pt x="77433" y="-4418"/>
                  <a:pt x="86315" y="-2700"/>
                  <a:pt x="90733" y="3836"/>
                </a:cubicBezTo>
                <a:cubicBezTo>
                  <a:pt x="90733" y="3836"/>
                  <a:pt x="90733" y="3836"/>
                  <a:pt x="90733" y="3836"/>
                </a:cubicBezTo>
                <a:lnTo>
                  <a:pt x="187508" y="147013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2882900"/>
            <a:ext cx="3238500" cy="269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1700" y="2882900"/>
            <a:ext cx="3238500" cy="2692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228600"/>
            <a:ext cx="80899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06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dynamically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corrected</a:t>
            </a:r>
          </a:p>
          <a:p>
            <a:pPr>
              <a:lnSpc>
                <a:spcPts val="2300"/>
              </a:lnSpc>
              <a:tabLst>
                <a:tab pos="406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RT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(x,y)).</a:t>
            </a:r>
          </a:p>
          <a:p>
            <a:pPr>
              <a:lnSpc>
                <a:spcPts val="3000"/>
              </a:lnSpc>
              <a:tabLst>
                <a:tab pos="406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  <a:p>
            <a:pPr>
              <a:lnSpc>
                <a:spcPts val="2100"/>
              </a:lnSpc>
              <a:tabLst>
                <a:tab pos="406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kept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other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discarded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03500" y="56388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24600" y="56388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67300" y="2362200"/>
            <a:ext cx="2184400" cy="346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Example: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repetitive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pattern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Example: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uniform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86300" y="2997200"/>
            <a:ext cx="889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16200" y="2247900"/>
            <a:ext cx="381000" cy="394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1270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01600" algn="l"/>
                <a:tab pos="1270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01600" algn="l"/>
                <a:tab pos="127000" algn="l"/>
                <a:tab pos="1397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???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01600" algn="l"/>
                <a:tab pos="1270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304800"/>
            <a:ext cx="79502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90500" algn="l"/>
                <a:tab pos="508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strengthened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</a:p>
          <a:p>
            <a:pPr>
              <a:lnSpc>
                <a:spcPts val="2100"/>
              </a:lnSpc>
              <a:tabLst>
                <a:tab pos="190500" algn="l"/>
                <a:tab pos="508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additional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constraints: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90500" algn="l"/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Distinctiveness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90500" algn="l"/>
                <a:tab pos="508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e(d)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2108200"/>
            <a:ext cx="1638300" cy="408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66700" algn="l"/>
                <a:tab pos="762000" algn="l"/>
                <a:tab pos="838200" algn="l"/>
              </a:tabLst>
            </a:pPr>
            <a:r>
              <a:rPr lang="en-US" altLang="zh-CN" dirty="0" smtClean="0"/>
              <a:t>	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66700" algn="l"/>
                <a:tab pos="762000" algn="l"/>
                <a:tab pos="838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  <a:tab pos="762000" algn="l"/>
                <a:tab pos="838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Sharpness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66700" algn="l"/>
                <a:tab pos="762000" algn="l"/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e(d)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66700" algn="l"/>
                <a:tab pos="762000" algn="l"/>
                <a:tab pos="838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23114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08300" y="2311400"/>
            <a:ext cx="177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51400" y="2197100"/>
            <a:ext cx="88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508000"/>
            <a:ext cx="65913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42799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e(d)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2799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Example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reliable</a:t>
            </a:r>
          </a:p>
          <a:p>
            <a:pPr>
              <a:lnSpc>
                <a:spcPts val="1900"/>
              </a:lnSpc>
              <a:tabLst>
                <a:tab pos="42799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971800"/>
            <a:ext cx="80899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715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exhaustive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comparison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between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pairs</a:t>
            </a:r>
          </a:p>
          <a:p>
            <a:pPr>
              <a:lnSpc>
                <a:spcPts val="2100"/>
              </a:lnSpc>
              <a:tabLst>
                <a:tab pos="5715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groundtruth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found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[48].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571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</a:p>
          <a:p>
            <a:pPr>
              <a:lnSpc>
                <a:spcPts val="2100"/>
              </a:lnSpc>
              <a:tabLst>
                <a:tab pos="571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encoded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white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65300" y="6108700"/>
            <a:ext cx="40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79900" y="6083300"/>
            <a:ext cx="26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BM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812800"/>
            <a:ext cx="6210300" cy="438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215900"/>
            <a:ext cx="807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Performance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[48]: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SMP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BM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(PIII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800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MHz)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38698" y="5195887"/>
            <a:ext cx="852487" cy="876300"/>
          </a:xfrm>
          <a:custGeom>
            <a:avLst/>
            <a:gdLst>
              <a:gd name="connsiteX0" fmla="*/ 19050 w 852487"/>
              <a:gd name="connsiteY0" fmla="*/ 438150 h 876300"/>
              <a:gd name="connsiteX1" fmla="*/ 426243 w 852487"/>
              <a:gd name="connsiteY1" fmla="*/ 19050 h 876300"/>
              <a:gd name="connsiteX2" fmla="*/ 833437 w 852487"/>
              <a:gd name="connsiteY2" fmla="*/ 438150 h 876300"/>
              <a:gd name="connsiteX3" fmla="*/ 426243 w 852487"/>
              <a:gd name="connsiteY3" fmla="*/ 857250 h 876300"/>
              <a:gd name="connsiteX4" fmla="*/ 19050 w 852487"/>
              <a:gd name="connsiteY4" fmla="*/ 4381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2487" h="876300">
                <a:moveTo>
                  <a:pt x="19050" y="438150"/>
                </a:moveTo>
                <a:cubicBezTo>
                  <a:pt x="19050" y="206687"/>
                  <a:pt x="201357" y="19050"/>
                  <a:pt x="426243" y="19050"/>
                </a:cubicBezTo>
                <a:cubicBezTo>
                  <a:pt x="651130" y="19050"/>
                  <a:pt x="833437" y="206687"/>
                  <a:pt x="833437" y="438150"/>
                </a:cubicBezTo>
                <a:cubicBezTo>
                  <a:pt x="833437" y="669612"/>
                  <a:pt x="651130" y="857250"/>
                  <a:pt x="426243" y="857250"/>
                </a:cubicBezTo>
                <a:cubicBezTo>
                  <a:pt x="201357" y="857250"/>
                  <a:pt x="19050" y="669612"/>
                  <a:pt x="19050" y="43815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7749" y="5195887"/>
            <a:ext cx="852487" cy="876300"/>
          </a:xfrm>
          <a:custGeom>
            <a:avLst/>
            <a:gdLst>
              <a:gd name="connsiteX0" fmla="*/ 19050 w 852487"/>
              <a:gd name="connsiteY0" fmla="*/ 438150 h 876300"/>
              <a:gd name="connsiteX1" fmla="*/ 426243 w 852487"/>
              <a:gd name="connsiteY1" fmla="*/ 19050 h 876300"/>
              <a:gd name="connsiteX2" fmla="*/ 833437 w 852487"/>
              <a:gd name="connsiteY2" fmla="*/ 438150 h 876300"/>
              <a:gd name="connsiteX3" fmla="*/ 426243 w 852487"/>
              <a:gd name="connsiteY3" fmla="*/ 857250 h 876300"/>
              <a:gd name="connsiteX4" fmla="*/ 19050 w 852487"/>
              <a:gd name="connsiteY4" fmla="*/ 4381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2487" h="876300">
                <a:moveTo>
                  <a:pt x="19050" y="438150"/>
                </a:moveTo>
                <a:cubicBezTo>
                  <a:pt x="19050" y="206687"/>
                  <a:pt x="201356" y="19050"/>
                  <a:pt x="426243" y="19050"/>
                </a:cubicBezTo>
                <a:cubicBezTo>
                  <a:pt x="651131" y="19050"/>
                  <a:pt x="833437" y="206687"/>
                  <a:pt x="833437" y="438150"/>
                </a:cubicBezTo>
                <a:cubicBezTo>
                  <a:pt x="833437" y="669612"/>
                  <a:pt x="651131" y="857250"/>
                  <a:pt x="426243" y="857250"/>
                </a:cubicBezTo>
                <a:cubicBezTo>
                  <a:pt x="201356" y="857250"/>
                  <a:pt x="19050" y="669612"/>
                  <a:pt x="19050" y="43815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302000"/>
            <a:ext cx="3302000" cy="275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302000"/>
            <a:ext cx="3302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1143000"/>
            <a:ext cx="3835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fundamental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assumptions: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1689100"/>
            <a:ext cx="657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varies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smoothly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2235200"/>
            <a:ext cx="657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approximated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plane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2781300"/>
            <a:ext cx="7429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verified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(below)</a:t>
            </a:r>
            <a:r>
              <a:rPr lang="en-US" altLang="zh-CN" sz="1800" dirty="0" smtClean="0">
                <a:solidFill>
                  <a:srgbClr val="000000"/>
                </a:solidFill>
                <a:latin typeface="Batang" pitchFamily="18" charset="0"/>
                <a:cs typeface="Batang" pitchFamily="18" charset="0"/>
              </a:rPr>
              <a:t>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over-segmentation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165100"/>
            <a:ext cx="4927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based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520700"/>
            <a:ext cx="548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identification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replacement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4394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92400" y="30099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59100" y="52451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55800" y="4394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29718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89700" y="6019800"/>
            <a:ext cx="1092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view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62600" y="5397500"/>
            <a:ext cx="850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frontal</a:t>
            </a:r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parallel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" y="5257800"/>
            <a:ext cx="10541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032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frontal</a:t>
            </a:r>
          </a:p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parallel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6096000"/>
            <a:ext cx="95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view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43700" y="3314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41900" y="52959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28100" y="3314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13600" y="53086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53975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10500" y="53975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DOF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17500"/>
            <a:ext cx="8496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modelled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space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DOF):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3600" y="863600"/>
            <a:ext cx="2959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d(x,y)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α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·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β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·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409700"/>
            <a:ext cx="6438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fitting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measurements: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955800"/>
            <a:ext cx="3429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RANSAC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[25]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(iterative)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2501900"/>
            <a:ext cx="534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Histogram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[54]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(non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iterative)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060700"/>
            <a:ext cx="8356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performing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Middlebury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dataset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cast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fitting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energy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minimization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framework.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152900"/>
            <a:ext cx="74041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shows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fitting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measurements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Histogram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Voting).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524500"/>
            <a:ext cx="7810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Interesting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research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activity: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replacing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complex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surfaces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17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1700" y="34925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152400"/>
            <a:ext cx="4724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Example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fitting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6324600"/>
            <a:ext cx="7404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(FBS)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fitting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48260" y="4267906"/>
            <a:ext cx="868404" cy="24561"/>
          </a:xfrm>
          <a:custGeom>
            <a:avLst/>
            <a:gdLst>
              <a:gd name="connsiteX0" fmla="*/ 6350 w 868404"/>
              <a:gd name="connsiteY0" fmla="*/ 6350 h 24561"/>
              <a:gd name="connsiteX1" fmla="*/ 862054 w 868404"/>
              <a:gd name="connsiteY1" fmla="*/ 6350 h 245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8404" h="24561">
                <a:moveTo>
                  <a:pt x="6350" y="6350"/>
                </a:moveTo>
                <a:lnTo>
                  <a:pt x="86205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75976" y="4877506"/>
            <a:ext cx="1220491" cy="24041"/>
          </a:xfrm>
          <a:custGeom>
            <a:avLst/>
            <a:gdLst>
              <a:gd name="connsiteX0" fmla="*/ 6350 w 1220491"/>
              <a:gd name="connsiteY0" fmla="*/ 6350 h 24041"/>
              <a:gd name="connsiteX1" fmla="*/ 1214141 w 1220491"/>
              <a:gd name="connsiteY1" fmla="*/ 6350 h 24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20491" h="24041">
                <a:moveTo>
                  <a:pt x="6350" y="6350"/>
                </a:moveTo>
                <a:lnTo>
                  <a:pt x="121414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1586" y="2550589"/>
            <a:ext cx="1175853" cy="2221960"/>
          </a:xfrm>
          <a:custGeom>
            <a:avLst/>
            <a:gdLst>
              <a:gd name="connsiteX0" fmla="*/ 1169503 w 1175853"/>
              <a:gd name="connsiteY0" fmla="*/ 6350 h 2221960"/>
              <a:gd name="connsiteX1" fmla="*/ 6350 w 1175853"/>
              <a:gd name="connsiteY1" fmla="*/ 2215610 h 2221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75853" h="2221960">
                <a:moveTo>
                  <a:pt x="1169503" y="6350"/>
                </a:moveTo>
                <a:lnTo>
                  <a:pt x="6350" y="221561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3676" y="4741940"/>
            <a:ext cx="48519" cy="48519"/>
          </a:xfrm>
          <a:custGeom>
            <a:avLst/>
            <a:gdLst>
              <a:gd name="connsiteX0" fmla="*/ 1783 w 48519"/>
              <a:gd name="connsiteY0" fmla="*/ 12425 h 48519"/>
              <a:gd name="connsiteX1" fmla="*/ 1783 w 48519"/>
              <a:gd name="connsiteY1" fmla="*/ 12425 h 48519"/>
              <a:gd name="connsiteX2" fmla="*/ 12426 w 48519"/>
              <a:gd name="connsiteY2" fmla="*/ 46735 h 48519"/>
              <a:gd name="connsiteX3" fmla="*/ 46735 w 48519"/>
              <a:gd name="connsiteY3" fmla="*/ 36092 h 48519"/>
              <a:gd name="connsiteX4" fmla="*/ 36092 w 48519"/>
              <a:gd name="connsiteY4" fmla="*/ 1784 h 48519"/>
              <a:gd name="connsiteX5" fmla="*/ 1783 w 48519"/>
              <a:gd name="connsiteY5" fmla="*/ 12425 h 48519"/>
              <a:gd name="connsiteX6" fmla="*/ 1783 w 48519"/>
              <a:gd name="connsiteY6" fmla="*/ 12425 h 48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519" h="48519">
                <a:moveTo>
                  <a:pt x="1783" y="12425"/>
                </a:moveTo>
                <a:lnTo>
                  <a:pt x="1783" y="12425"/>
                </a:lnTo>
                <a:cubicBezTo>
                  <a:pt x="-4750" y="24839"/>
                  <a:pt x="13" y="40199"/>
                  <a:pt x="12426" y="46735"/>
                </a:cubicBezTo>
                <a:cubicBezTo>
                  <a:pt x="24839" y="53270"/>
                  <a:pt x="40200" y="48505"/>
                  <a:pt x="46735" y="36092"/>
                </a:cubicBezTo>
                <a:cubicBezTo>
                  <a:pt x="53269" y="23679"/>
                  <a:pt x="48505" y="8318"/>
                  <a:pt x="36092" y="1784"/>
                </a:cubicBezTo>
                <a:cubicBezTo>
                  <a:pt x="23679" y="-4750"/>
                  <a:pt x="8319" y="13"/>
                  <a:pt x="1783" y="12425"/>
                </a:cubicBezTo>
                <a:cubicBezTo>
                  <a:pt x="1783" y="12425"/>
                  <a:pt x="1783" y="12425"/>
                  <a:pt x="1783" y="12425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85" y="1695530"/>
            <a:ext cx="2048202" cy="2001678"/>
          </a:xfrm>
          <a:custGeom>
            <a:avLst/>
            <a:gdLst>
              <a:gd name="connsiteX0" fmla="*/ 2021390 w 2048202"/>
              <a:gd name="connsiteY0" fmla="*/ 2001678 h 2001678"/>
              <a:gd name="connsiteX1" fmla="*/ 2048202 w 2048202"/>
              <a:gd name="connsiteY1" fmla="*/ 531004 h 2001678"/>
              <a:gd name="connsiteX2" fmla="*/ 0 w 2048202"/>
              <a:gd name="connsiteY2" fmla="*/ 0 h 2001678"/>
              <a:gd name="connsiteX3" fmla="*/ 28544 w 2048202"/>
              <a:gd name="connsiteY3" fmla="*/ 1485024 h 2001678"/>
              <a:gd name="connsiteX4" fmla="*/ 2021390 w 2048202"/>
              <a:gd name="connsiteY4" fmla="*/ 2001678 h 2001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48202" h="2001678">
                <a:moveTo>
                  <a:pt x="2021390" y="2001678"/>
                </a:moveTo>
                <a:lnTo>
                  <a:pt x="2048202" y="531004"/>
                </a:lnTo>
                <a:lnTo>
                  <a:pt x="0" y="0"/>
                </a:lnTo>
                <a:lnTo>
                  <a:pt x="28544" y="1485024"/>
                </a:lnTo>
                <a:lnTo>
                  <a:pt x="2021390" y="2001678"/>
                </a:lnTo>
              </a:path>
            </a:pathLst>
          </a:custGeom>
          <a:solidFill>
            <a:srgbClr val="7fb2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60398" y="1681242"/>
            <a:ext cx="2076777" cy="2030253"/>
          </a:xfrm>
          <a:custGeom>
            <a:avLst/>
            <a:gdLst>
              <a:gd name="connsiteX0" fmla="*/ 2035677 w 2076777"/>
              <a:gd name="connsiteY0" fmla="*/ 2015965 h 2030253"/>
              <a:gd name="connsiteX1" fmla="*/ 2062489 w 2076777"/>
              <a:gd name="connsiteY1" fmla="*/ 545292 h 2030253"/>
              <a:gd name="connsiteX2" fmla="*/ 14287 w 2076777"/>
              <a:gd name="connsiteY2" fmla="*/ 14287 h 2030253"/>
              <a:gd name="connsiteX3" fmla="*/ 42831 w 2076777"/>
              <a:gd name="connsiteY3" fmla="*/ 1499311 h 2030253"/>
              <a:gd name="connsiteX4" fmla="*/ 2035677 w 2076777"/>
              <a:gd name="connsiteY4" fmla="*/ 2015965 h 2030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6777" h="2030253">
                <a:moveTo>
                  <a:pt x="2035677" y="2015965"/>
                </a:moveTo>
                <a:lnTo>
                  <a:pt x="2062489" y="545292"/>
                </a:lnTo>
                <a:lnTo>
                  <a:pt x="14287" y="14287"/>
                </a:lnTo>
                <a:lnTo>
                  <a:pt x="42831" y="1499311"/>
                </a:lnTo>
                <a:lnTo>
                  <a:pt x="2035677" y="201596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1620" y="427659"/>
            <a:ext cx="1190072" cy="4345330"/>
          </a:xfrm>
          <a:custGeom>
            <a:avLst/>
            <a:gdLst>
              <a:gd name="connsiteX0" fmla="*/ 1183722 w 1190072"/>
              <a:gd name="connsiteY0" fmla="*/ 6350 h 4345330"/>
              <a:gd name="connsiteX1" fmla="*/ 6350 w 1190072"/>
              <a:gd name="connsiteY1" fmla="*/ 4338980 h 43453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0072" h="4345330">
                <a:moveTo>
                  <a:pt x="1183722" y="6350"/>
                </a:moveTo>
                <a:lnTo>
                  <a:pt x="6350" y="433898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3459" y="4742130"/>
            <a:ext cx="49022" cy="49022"/>
          </a:xfrm>
          <a:custGeom>
            <a:avLst/>
            <a:gdLst>
              <a:gd name="connsiteX0" fmla="*/ 0 w 49022"/>
              <a:gd name="connsiteY0" fmla="*/ 17850 h 49022"/>
              <a:gd name="connsiteX1" fmla="*/ 0 w 49022"/>
              <a:gd name="connsiteY1" fmla="*/ 17850 h 49022"/>
              <a:gd name="connsiteX2" fmla="*/ 17849 w 49022"/>
              <a:gd name="connsiteY2" fmla="*/ 49022 h 49022"/>
              <a:gd name="connsiteX3" fmla="*/ 49022 w 49022"/>
              <a:gd name="connsiteY3" fmla="*/ 31172 h 49022"/>
              <a:gd name="connsiteX4" fmla="*/ 31172 w 49022"/>
              <a:gd name="connsiteY4" fmla="*/ 0 h 49022"/>
              <a:gd name="connsiteX5" fmla="*/ 0 w 49022"/>
              <a:gd name="connsiteY5" fmla="*/ 17850 h 49022"/>
              <a:gd name="connsiteX6" fmla="*/ 0 w 49022"/>
              <a:gd name="connsiteY6" fmla="*/ 17850 h 490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9022" h="49022">
                <a:moveTo>
                  <a:pt x="0" y="17850"/>
                </a:moveTo>
                <a:lnTo>
                  <a:pt x="0" y="17850"/>
                </a:lnTo>
                <a:cubicBezTo>
                  <a:pt x="-3679" y="31386"/>
                  <a:pt x="4312" y="45342"/>
                  <a:pt x="17849" y="49022"/>
                </a:cubicBezTo>
                <a:cubicBezTo>
                  <a:pt x="31386" y="52699"/>
                  <a:pt x="45342" y="44709"/>
                  <a:pt x="49022" y="31172"/>
                </a:cubicBezTo>
                <a:cubicBezTo>
                  <a:pt x="52701" y="17634"/>
                  <a:pt x="44709" y="3678"/>
                  <a:pt x="31172" y="0"/>
                </a:cubicBezTo>
                <a:cubicBezTo>
                  <a:pt x="17634" y="-3678"/>
                  <a:pt x="3677" y="4312"/>
                  <a:pt x="0" y="17850"/>
                </a:cubicBezTo>
                <a:cubicBezTo>
                  <a:pt x="0" y="17850"/>
                  <a:pt x="0" y="17850"/>
                  <a:pt x="0" y="17850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1928" y="3268316"/>
            <a:ext cx="3894554" cy="1505645"/>
          </a:xfrm>
          <a:custGeom>
            <a:avLst/>
            <a:gdLst>
              <a:gd name="connsiteX0" fmla="*/ 3888204 w 3894554"/>
              <a:gd name="connsiteY0" fmla="*/ 6350 h 1505645"/>
              <a:gd name="connsiteX1" fmla="*/ 6350 w 3894554"/>
              <a:gd name="connsiteY1" fmla="*/ 1499295 h 1505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94554" h="1505645">
                <a:moveTo>
                  <a:pt x="3888204" y="6350"/>
                </a:moveTo>
                <a:lnTo>
                  <a:pt x="6350" y="1499295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4570" y="4743904"/>
            <a:ext cx="47414" cy="47412"/>
          </a:xfrm>
          <a:custGeom>
            <a:avLst/>
            <a:gdLst>
              <a:gd name="connsiteX0" fmla="*/ 14589 w 47414"/>
              <a:gd name="connsiteY0" fmla="*/ 0 h 47412"/>
              <a:gd name="connsiteX1" fmla="*/ 14589 w 47414"/>
              <a:gd name="connsiteY1" fmla="*/ 0 h 47412"/>
              <a:gd name="connsiteX2" fmla="*/ 0 w 47414"/>
              <a:gd name="connsiteY2" fmla="*/ 32824 h 47412"/>
              <a:gd name="connsiteX3" fmla="*/ 32824 w 47414"/>
              <a:gd name="connsiteY3" fmla="*/ 47412 h 47412"/>
              <a:gd name="connsiteX4" fmla="*/ 47414 w 47414"/>
              <a:gd name="connsiteY4" fmla="*/ 14588 h 47412"/>
              <a:gd name="connsiteX5" fmla="*/ 14589 w 47414"/>
              <a:gd name="connsiteY5" fmla="*/ 0 h 47412"/>
              <a:gd name="connsiteX6" fmla="*/ 14589 w 47414"/>
              <a:gd name="connsiteY6" fmla="*/ 0 h 47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414" h="47412">
                <a:moveTo>
                  <a:pt x="14589" y="0"/>
                </a:moveTo>
                <a:lnTo>
                  <a:pt x="14589" y="0"/>
                </a:lnTo>
                <a:cubicBezTo>
                  <a:pt x="1496" y="5035"/>
                  <a:pt x="-5035" y="19730"/>
                  <a:pt x="0" y="32824"/>
                </a:cubicBezTo>
                <a:cubicBezTo>
                  <a:pt x="5035" y="45916"/>
                  <a:pt x="19731" y="52448"/>
                  <a:pt x="32824" y="47412"/>
                </a:cubicBezTo>
                <a:cubicBezTo>
                  <a:pt x="45918" y="42378"/>
                  <a:pt x="52449" y="27682"/>
                  <a:pt x="47414" y="14588"/>
                </a:cubicBezTo>
                <a:cubicBezTo>
                  <a:pt x="42378" y="1496"/>
                  <a:pt x="27682" y="-5035"/>
                  <a:pt x="14589" y="0"/>
                </a:cubicBezTo>
                <a:cubicBezTo>
                  <a:pt x="14589" y="0"/>
                  <a:pt x="14589" y="0"/>
                  <a:pt x="14589" y="0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91827" y="3680440"/>
            <a:ext cx="1954297" cy="516067"/>
          </a:xfrm>
          <a:custGeom>
            <a:avLst/>
            <a:gdLst>
              <a:gd name="connsiteX0" fmla="*/ 6350 w 1954297"/>
              <a:gd name="connsiteY0" fmla="*/ 6350 h 516067"/>
              <a:gd name="connsiteX1" fmla="*/ 1947947 w 1954297"/>
              <a:gd name="connsiteY1" fmla="*/ 509717 h 516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54297" h="516067">
                <a:moveTo>
                  <a:pt x="6350" y="6350"/>
                </a:moveTo>
                <a:lnTo>
                  <a:pt x="1947947" y="509717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00902" y="4090807"/>
            <a:ext cx="164185" cy="144428"/>
          </a:xfrm>
          <a:custGeom>
            <a:avLst/>
            <a:gdLst>
              <a:gd name="connsiteX0" fmla="*/ 164185 w 164185"/>
              <a:gd name="connsiteY0" fmla="*/ 105914 h 144428"/>
              <a:gd name="connsiteX1" fmla="*/ 15477 w 164185"/>
              <a:gd name="connsiteY1" fmla="*/ 144428 h 144428"/>
              <a:gd name="connsiteX2" fmla="*/ 15477 w 164185"/>
              <a:gd name="connsiteY2" fmla="*/ 144428 h 144428"/>
              <a:gd name="connsiteX3" fmla="*/ 0 w 164185"/>
              <a:gd name="connsiteY3" fmla="*/ 135318 h 144428"/>
              <a:gd name="connsiteX4" fmla="*/ 0 w 164185"/>
              <a:gd name="connsiteY4" fmla="*/ 135318 h 144428"/>
              <a:gd name="connsiteX5" fmla="*/ 9109 w 164185"/>
              <a:gd name="connsiteY5" fmla="*/ 119839 h 144428"/>
              <a:gd name="connsiteX6" fmla="*/ 9109 w 164185"/>
              <a:gd name="connsiteY6" fmla="*/ 119839 h 144428"/>
              <a:gd name="connsiteX7" fmla="*/ 113558 w 164185"/>
              <a:gd name="connsiteY7" fmla="*/ 92787 h 144428"/>
              <a:gd name="connsiteX8" fmla="*/ 35409 w 164185"/>
              <a:gd name="connsiteY8" fmla="*/ 18396 h 144428"/>
              <a:gd name="connsiteX9" fmla="*/ 35409 w 164185"/>
              <a:gd name="connsiteY9" fmla="*/ 18396 h 144428"/>
              <a:gd name="connsiteX10" fmla="*/ 34966 w 164185"/>
              <a:gd name="connsiteY10" fmla="*/ 441 h 144428"/>
              <a:gd name="connsiteX11" fmla="*/ 34966 w 164185"/>
              <a:gd name="connsiteY11" fmla="*/ 441 h 144428"/>
              <a:gd name="connsiteX12" fmla="*/ 34966 w 164185"/>
              <a:gd name="connsiteY12" fmla="*/ 441 h 144428"/>
              <a:gd name="connsiteX13" fmla="*/ 52921 w 164185"/>
              <a:gd name="connsiteY13" fmla="*/ 0 h 144428"/>
              <a:gd name="connsiteX14" fmla="*/ 164185 w 164185"/>
              <a:gd name="connsiteY14" fmla="*/ 105914 h 144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64185" h="144428">
                <a:moveTo>
                  <a:pt x="164185" y="105914"/>
                </a:moveTo>
                <a:lnTo>
                  <a:pt x="15477" y="144428"/>
                </a:lnTo>
                <a:lnTo>
                  <a:pt x="15477" y="144428"/>
                </a:lnTo>
                <a:cubicBezTo>
                  <a:pt x="8688" y="146187"/>
                  <a:pt x="1759" y="142107"/>
                  <a:pt x="0" y="135318"/>
                </a:cubicBezTo>
                <a:lnTo>
                  <a:pt x="0" y="135318"/>
                </a:lnTo>
                <a:cubicBezTo>
                  <a:pt x="-1759" y="128528"/>
                  <a:pt x="2320" y="121598"/>
                  <a:pt x="9109" y="119839"/>
                </a:cubicBezTo>
                <a:cubicBezTo>
                  <a:pt x="9109" y="119839"/>
                  <a:pt x="9109" y="119839"/>
                  <a:pt x="9109" y="119839"/>
                </a:cubicBezTo>
                <a:lnTo>
                  <a:pt x="113558" y="92787"/>
                </a:lnTo>
                <a:lnTo>
                  <a:pt x="35409" y="18396"/>
                </a:lnTo>
                <a:lnTo>
                  <a:pt x="35409" y="18396"/>
                </a:lnTo>
                <a:cubicBezTo>
                  <a:pt x="30328" y="13560"/>
                  <a:pt x="30130" y="5521"/>
                  <a:pt x="34966" y="441"/>
                </a:cubicBezTo>
                <a:cubicBezTo>
                  <a:pt x="34966" y="441"/>
                  <a:pt x="34966" y="441"/>
                  <a:pt x="34966" y="441"/>
                </a:cubicBezTo>
                <a:lnTo>
                  <a:pt x="34966" y="441"/>
                </a:lnTo>
                <a:cubicBezTo>
                  <a:pt x="39802" y="-4638"/>
                  <a:pt x="47841" y="-4836"/>
                  <a:pt x="52921" y="0"/>
                </a:cubicBezTo>
                <a:lnTo>
                  <a:pt x="164185" y="105914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99827" y="3825929"/>
            <a:ext cx="1506369" cy="399940"/>
          </a:xfrm>
          <a:custGeom>
            <a:avLst/>
            <a:gdLst>
              <a:gd name="connsiteX0" fmla="*/ 6350 w 1506369"/>
              <a:gd name="connsiteY0" fmla="*/ 6350 h 399940"/>
              <a:gd name="connsiteX1" fmla="*/ 1500018 w 1506369"/>
              <a:gd name="connsiteY1" fmla="*/ 393590 h 3999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6369" h="399940">
                <a:moveTo>
                  <a:pt x="6350" y="6350"/>
                </a:moveTo>
                <a:lnTo>
                  <a:pt x="1500018" y="393590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1052" y="3952929"/>
            <a:ext cx="1506369" cy="399938"/>
          </a:xfrm>
          <a:custGeom>
            <a:avLst/>
            <a:gdLst>
              <a:gd name="connsiteX0" fmla="*/ 6350 w 1506369"/>
              <a:gd name="connsiteY0" fmla="*/ 6350 h 399938"/>
              <a:gd name="connsiteX1" fmla="*/ 1500019 w 1506369"/>
              <a:gd name="connsiteY1" fmla="*/ 393588 h 399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6369" h="399938">
                <a:moveTo>
                  <a:pt x="6350" y="6350"/>
                </a:moveTo>
                <a:lnTo>
                  <a:pt x="1500019" y="393588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96603" y="4055919"/>
            <a:ext cx="1507906" cy="400337"/>
          </a:xfrm>
          <a:custGeom>
            <a:avLst/>
            <a:gdLst>
              <a:gd name="connsiteX0" fmla="*/ 6350 w 1507906"/>
              <a:gd name="connsiteY0" fmla="*/ 6350 h 400337"/>
              <a:gd name="connsiteX1" fmla="*/ 1501556 w 1507906"/>
              <a:gd name="connsiteY1" fmla="*/ 393987 h 400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7906" h="400337">
                <a:moveTo>
                  <a:pt x="6350" y="6350"/>
                </a:moveTo>
                <a:lnTo>
                  <a:pt x="1501556" y="393987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10600" y="4134373"/>
            <a:ext cx="2138448" cy="563809"/>
          </a:xfrm>
          <a:custGeom>
            <a:avLst/>
            <a:gdLst>
              <a:gd name="connsiteX0" fmla="*/ 6350 w 2138448"/>
              <a:gd name="connsiteY0" fmla="*/ 6350 h 563809"/>
              <a:gd name="connsiteX1" fmla="*/ 2132098 w 2138448"/>
              <a:gd name="connsiteY1" fmla="*/ 557458 h 5638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38448" h="563809">
                <a:moveTo>
                  <a:pt x="6350" y="6350"/>
                </a:moveTo>
                <a:lnTo>
                  <a:pt x="2132098" y="557458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03825" y="4592481"/>
            <a:ext cx="164186" cy="144429"/>
          </a:xfrm>
          <a:custGeom>
            <a:avLst/>
            <a:gdLst>
              <a:gd name="connsiteX0" fmla="*/ 164186 w 164186"/>
              <a:gd name="connsiteY0" fmla="*/ 105914 h 144429"/>
              <a:gd name="connsiteX1" fmla="*/ 15478 w 164186"/>
              <a:gd name="connsiteY1" fmla="*/ 144429 h 144429"/>
              <a:gd name="connsiteX2" fmla="*/ 15478 w 164186"/>
              <a:gd name="connsiteY2" fmla="*/ 144429 h 144429"/>
              <a:gd name="connsiteX3" fmla="*/ 0 w 164186"/>
              <a:gd name="connsiteY3" fmla="*/ 135319 h 144429"/>
              <a:gd name="connsiteX4" fmla="*/ 0 w 164186"/>
              <a:gd name="connsiteY4" fmla="*/ 135319 h 144429"/>
              <a:gd name="connsiteX5" fmla="*/ 9109 w 164186"/>
              <a:gd name="connsiteY5" fmla="*/ 119841 h 144429"/>
              <a:gd name="connsiteX6" fmla="*/ 9109 w 164186"/>
              <a:gd name="connsiteY6" fmla="*/ 119841 h 144429"/>
              <a:gd name="connsiteX7" fmla="*/ 113558 w 164186"/>
              <a:gd name="connsiteY7" fmla="*/ 92788 h 144429"/>
              <a:gd name="connsiteX8" fmla="*/ 35410 w 164186"/>
              <a:gd name="connsiteY8" fmla="*/ 18398 h 144429"/>
              <a:gd name="connsiteX9" fmla="*/ 35410 w 164186"/>
              <a:gd name="connsiteY9" fmla="*/ 18398 h 144429"/>
              <a:gd name="connsiteX10" fmla="*/ 34968 w 164186"/>
              <a:gd name="connsiteY10" fmla="*/ 443 h 144429"/>
              <a:gd name="connsiteX11" fmla="*/ 34968 w 164186"/>
              <a:gd name="connsiteY11" fmla="*/ 443 h 144429"/>
              <a:gd name="connsiteX12" fmla="*/ 34968 w 164186"/>
              <a:gd name="connsiteY12" fmla="*/ 443 h 144429"/>
              <a:gd name="connsiteX13" fmla="*/ 52922 w 164186"/>
              <a:gd name="connsiteY13" fmla="*/ 0 h 144429"/>
              <a:gd name="connsiteX14" fmla="*/ 164186 w 164186"/>
              <a:gd name="connsiteY14" fmla="*/ 105914 h 1444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64186" h="144429">
                <a:moveTo>
                  <a:pt x="164186" y="105914"/>
                </a:moveTo>
                <a:lnTo>
                  <a:pt x="15478" y="144429"/>
                </a:lnTo>
                <a:lnTo>
                  <a:pt x="15478" y="144429"/>
                </a:lnTo>
                <a:cubicBezTo>
                  <a:pt x="8688" y="146188"/>
                  <a:pt x="1758" y="142109"/>
                  <a:pt x="0" y="135319"/>
                </a:cubicBezTo>
                <a:lnTo>
                  <a:pt x="0" y="135319"/>
                </a:lnTo>
                <a:cubicBezTo>
                  <a:pt x="-1758" y="128528"/>
                  <a:pt x="2320" y="121599"/>
                  <a:pt x="9109" y="119841"/>
                </a:cubicBezTo>
                <a:cubicBezTo>
                  <a:pt x="9109" y="119841"/>
                  <a:pt x="9109" y="119841"/>
                  <a:pt x="9109" y="119841"/>
                </a:cubicBezTo>
                <a:lnTo>
                  <a:pt x="113558" y="92788"/>
                </a:lnTo>
                <a:lnTo>
                  <a:pt x="35410" y="18398"/>
                </a:lnTo>
                <a:lnTo>
                  <a:pt x="35410" y="18398"/>
                </a:lnTo>
                <a:cubicBezTo>
                  <a:pt x="30330" y="13562"/>
                  <a:pt x="30131" y="5523"/>
                  <a:pt x="34968" y="443"/>
                </a:cubicBezTo>
                <a:cubicBezTo>
                  <a:pt x="34968" y="443"/>
                  <a:pt x="34968" y="443"/>
                  <a:pt x="34968" y="443"/>
                </a:cubicBezTo>
                <a:lnTo>
                  <a:pt x="34968" y="443"/>
                </a:lnTo>
                <a:cubicBezTo>
                  <a:pt x="39802" y="-4636"/>
                  <a:pt x="47842" y="-4834"/>
                  <a:pt x="52922" y="0"/>
                </a:cubicBezTo>
                <a:lnTo>
                  <a:pt x="164186" y="105914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76101" y="2142120"/>
            <a:ext cx="1716276" cy="1679997"/>
          </a:xfrm>
          <a:custGeom>
            <a:avLst/>
            <a:gdLst>
              <a:gd name="connsiteX0" fmla="*/ 1716276 w 1716276"/>
              <a:gd name="connsiteY0" fmla="*/ 444952 h 1679997"/>
              <a:gd name="connsiteX1" fmla="*/ 1691510 w 1716276"/>
              <a:gd name="connsiteY1" fmla="*/ 1679997 h 1679997"/>
              <a:gd name="connsiteX2" fmla="*/ 30598 w 1716276"/>
              <a:gd name="connsiteY2" fmla="*/ 1249399 h 1679997"/>
              <a:gd name="connsiteX3" fmla="*/ 0 w 1716276"/>
              <a:gd name="connsiteY3" fmla="*/ 0 h 1679997"/>
              <a:gd name="connsiteX4" fmla="*/ 1716276 w 1716276"/>
              <a:gd name="connsiteY4" fmla="*/ 444952 h 1679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6276" h="1679997">
                <a:moveTo>
                  <a:pt x="1716276" y="444952"/>
                </a:moveTo>
                <a:lnTo>
                  <a:pt x="1691510" y="1679997"/>
                </a:lnTo>
                <a:lnTo>
                  <a:pt x="30598" y="1249399"/>
                </a:lnTo>
                <a:lnTo>
                  <a:pt x="0" y="0"/>
                </a:lnTo>
                <a:lnTo>
                  <a:pt x="1716276" y="444952"/>
                </a:lnTo>
              </a:path>
            </a:pathLst>
          </a:custGeom>
          <a:solidFill>
            <a:srgbClr val="cb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61813" y="2127832"/>
            <a:ext cx="1744852" cy="1708573"/>
          </a:xfrm>
          <a:custGeom>
            <a:avLst/>
            <a:gdLst>
              <a:gd name="connsiteX0" fmla="*/ 1730564 w 1744852"/>
              <a:gd name="connsiteY0" fmla="*/ 459239 h 1708573"/>
              <a:gd name="connsiteX1" fmla="*/ 1705798 w 1744852"/>
              <a:gd name="connsiteY1" fmla="*/ 1694285 h 1708573"/>
              <a:gd name="connsiteX2" fmla="*/ 44885 w 1744852"/>
              <a:gd name="connsiteY2" fmla="*/ 1263687 h 1708573"/>
              <a:gd name="connsiteX3" fmla="*/ 14287 w 1744852"/>
              <a:gd name="connsiteY3" fmla="*/ 14287 h 1708573"/>
              <a:gd name="connsiteX4" fmla="*/ 1730564 w 1744852"/>
              <a:gd name="connsiteY4" fmla="*/ 459239 h 1708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4852" h="1708573">
                <a:moveTo>
                  <a:pt x="1730564" y="459239"/>
                </a:moveTo>
                <a:lnTo>
                  <a:pt x="1705798" y="1694285"/>
                </a:lnTo>
                <a:lnTo>
                  <a:pt x="44885" y="1263687"/>
                </a:lnTo>
                <a:lnTo>
                  <a:pt x="14287" y="14287"/>
                </a:lnTo>
                <a:lnTo>
                  <a:pt x="1730564" y="45923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9187" y="2463459"/>
            <a:ext cx="1452589" cy="1496108"/>
          </a:xfrm>
          <a:custGeom>
            <a:avLst/>
            <a:gdLst>
              <a:gd name="connsiteX0" fmla="*/ 4300 w 1452589"/>
              <a:gd name="connsiteY0" fmla="*/ 0 h 1496108"/>
              <a:gd name="connsiteX1" fmla="*/ 1452589 w 1452589"/>
              <a:gd name="connsiteY1" fmla="*/ 375474 h 1496108"/>
              <a:gd name="connsiteX2" fmla="*/ 1448289 w 1452589"/>
              <a:gd name="connsiteY2" fmla="*/ 1496108 h 1496108"/>
              <a:gd name="connsiteX3" fmla="*/ 0 w 1452589"/>
              <a:gd name="connsiteY3" fmla="*/ 1120632 h 1496108"/>
              <a:gd name="connsiteX4" fmla="*/ 4300 w 1452589"/>
              <a:gd name="connsiteY4" fmla="*/ 0 h 1496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2589" h="1496108">
                <a:moveTo>
                  <a:pt x="4300" y="0"/>
                </a:moveTo>
                <a:lnTo>
                  <a:pt x="1452589" y="375474"/>
                </a:lnTo>
                <a:lnTo>
                  <a:pt x="1448289" y="1496108"/>
                </a:lnTo>
                <a:lnTo>
                  <a:pt x="0" y="1120632"/>
                </a:lnTo>
                <a:lnTo>
                  <a:pt x="4300" y="0"/>
                </a:lnTo>
              </a:path>
            </a:pathLst>
          </a:custGeom>
          <a:solidFill>
            <a:srgbClr val="ffbd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4899" y="2449172"/>
            <a:ext cx="1481165" cy="1524683"/>
          </a:xfrm>
          <a:custGeom>
            <a:avLst/>
            <a:gdLst>
              <a:gd name="connsiteX0" fmla="*/ 18588 w 1481165"/>
              <a:gd name="connsiteY0" fmla="*/ 14287 h 1524683"/>
              <a:gd name="connsiteX1" fmla="*/ 1466877 w 1481165"/>
              <a:gd name="connsiteY1" fmla="*/ 389762 h 1524683"/>
              <a:gd name="connsiteX2" fmla="*/ 1462576 w 1481165"/>
              <a:gd name="connsiteY2" fmla="*/ 1510395 h 1524683"/>
              <a:gd name="connsiteX3" fmla="*/ 14287 w 1481165"/>
              <a:gd name="connsiteY3" fmla="*/ 1134920 h 1524683"/>
              <a:gd name="connsiteX4" fmla="*/ 18588 w 1481165"/>
              <a:gd name="connsiteY4" fmla="*/ 14287 h 1524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81165" h="1524683">
                <a:moveTo>
                  <a:pt x="18588" y="14287"/>
                </a:moveTo>
                <a:lnTo>
                  <a:pt x="1466877" y="389762"/>
                </a:lnTo>
                <a:lnTo>
                  <a:pt x="1462576" y="1510395"/>
                </a:lnTo>
                <a:lnTo>
                  <a:pt x="14287" y="1134920"/>
                </a:lnTo>
                <a:lnTo>
                  <a:pt x="18588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2174" y="2747900"/>
            <a:ext cx="1312287" cy="1320925"/>
          </a:xfrm>
          <a:custGeom>
            <a:avLst/>
            <a:gdLst>
              <a:gd name="connsiteX0" fmla="*/ 0 w 1312287"/>
              <a:gd name="connsiteY0" fmla="*/ 0 h 1320925"/>
              <a:gd name="connsiteX1" fmla="*/ 1308257 w 1312287"/>
              <a:gd name="connsiteY1" fmla="*/ 339171 h 1320925"/>
              <a:gd name="connsiteX2" fmla="*/ 1312287 w 1312287"/>
              <a:gd name="connsiteY2" fmla="*/ 1320925 h 1320925"/>
              <a:gd name="connsiteX3" fmla="*/ 4029 w 1312287"/>
              <a:gd name="connsiteY3" fmla="*/ 981754 h 1320925"/>
              <a:gd name="connsiteX4" fmla="*/ 0 w 1312287"/>
              <a:gd name="connsiteY4" fmla="*/ 0 h 1320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2287" h="1320925">
                <a:moveTo>
                  <a:pt x="0" y="0"/>
                </a:moveTo>
                <a:lnTo>
                  <a:pt x="1308257" y="339171"/>
                </a:lnTo>
                <a:lnTo>
                  <a:pt x="1312287" y="1320925"/>
                </a:lnTo>
                <a:lnTo>
                  <a:pt x="4029" y="981754"/>
                </a:lnTo>
                <a:lnTo>
                  <a:pt x="0" y="0"/>
                </a:lnTo>
              </a:path>
            </a:pathLst>
          </a:custGeom>
          <a:solidFill>
            <a:srgbClr val="ffff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87886" y="2733612"/>
            <a:ext cx="1340862" cy="1349500"/>
          </a:xfrm>
          <a:custGeom>
            <a:avLst/>
            <a:gdLst>
              <a:gd name="connsiteX0" fmla="*/ 14287 w 1340862"/>
              <a:gd name="connsiteY0" fmla="*/ 14287 h 1349500"/>
              <a:gd name="connsiteX1" fmla="*/ 1322544 w 1340862"/>
              <a:gd name="connsiteY1" fmla="*/ 353458 h 1349500"/>
              <a:gd name="connsiteX2" fmla="*/ 1326574 w 1340862"/>
              <a:gd name="connsiteY2" fmla="*/ 1335212 h 1349500"/>
              <a:gd name="connsiteX3" fmla="*/ 18317 w 1340862"/>
              <a:gd name="connsiteY3" fmla="*/ 996041 h 1349500"/>
              <a:gd name="connsiteX4" fmla="*/ 14287 w 1340862"/>
              <a:gd name="connsiteY4" fmla="*/ 14287 h 1349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0862" h="1349500">
                <a:moveTo>
                  <a:pt x="14287" y="14287"/>
                </a:moveTo>
                <a:lnTo>
                  <a:pt x="1322544" y="353458"/>
                </a:lnTo>
                <a:lnTo>
                  <a:pt x="1326574" y="1335212"/>
                </a:lnTo>
                <a:lnTo>
                  <a:pt x="18317" y="996041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6488" y="2972572"/>
            <a:ext cx="1173471" cy="1166856"/>
          </a:xfrm>
          <a:custGeom>
            <a:avLst/>
            <a:gdLst>
              <a:gd name="connsiteX0" fmla="*/ 0 w 1173471"/>
              <a:gd name="connsiteY0" fmla="*/ 0 h 1166856"/>
              <a:gd name="connsiteX1" fmla="*/ 1166929 w 1173471"/>
              <a:gd name="connsiteY1" fmla="*/ 302530 h 1166856"/>
              <a:gd name="connsiteX2" fmla="*/ 1173471 w 1173471"/>
              <a:gd name="connsiteY2" fmla="*/ 1166856 h 1166856"/>
              <a:gd name="connsiteX3" fmla="*/ 6541 w 1173471"/>
              <a:gd name="connsiteY3" fmla="*/ 864326 h 1166856"/>
              <a:gd name="connsiteX4" fmla="*/ 0 w 1173471"/>
              <a:gd name="connsiteY4" fmla="*/ 0 h 1166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71" h="1166856">
                <a:moveTo>
                  <a:pt x="0" y="0"/>
                </a:moveTo>
                <a:lnTo>
                  <a:pt x="1166929" y="302530"/>
                </a:lnTo>
                <a:lnTo>
                  <a:pt x="1173471" y="1166856"/>
                </a:lnTo>
                <a:lnTo>
                  <a:pt x="6541" y="864326"/>
                </a:lnTo>
                <a:lnTo>
                  <a:pt x="0" y="0"/>
                </a:lnTo>
              </a:path>
            </a:pathLst>
          </a:custGeom>
          <a:solidFill>
            <a:srgbClr val="fff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2201" y="2958284"/>
            <a:ext cx="1202046" cy="1195433"/>
          </a:xfrm>
          <a:custGeom>
            <a:avLst/>
            <a:gdLst>
              <a:gd name="connsiteX0" fmla="*/ 14287 w 1202046"/>
              <a:gd name="connsiteY0" fmla="*/ 14287 h 1195433"/>
              <a:gd name="connsiteX1" fmla="*/ 1181216 w 1202046"/>
              <a:gd name="connsiteY1" fmla="*/ 316818 h 1195433"/>
              <a:gd name="connsiteX2" fmla="*/ 1187758 w 1202046"/>
              <a:gd name="connsiteY2" fmla="*/ 1181145 h 1195433"/>
              <a:gd name="connsiteX3" fmla="*/ 20829 w 1202046"/>
              <a:gd name="connsiteY3" fmla="*/ 878614 h 1195433"/>
              <a:gd name="connsiteX4" fmla="*/ 14287 w 1202046"/>
              <a:gd name="connsiteY4" fmla="*/ 14287 h 11954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2046" h="1195433">
                <a:moveTo>
                  <a:pt x="14287" y="14287"/>
                </a:moveTo>
                <a:lnTo>
                  <a:pt x="1181216" y="316818"/>
                </a:lnTo>
                <a:lnTo>
                  <a:pt x="1187758" y="1181145"/>
                </a:lnTo>
                <a:lnTo>
                  <a:pt x="20829" y="878614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2016" y="1156918"/>
            <a:ext cx="3999153" cy="3617064"/>
          </a:xfrm>
          <a:custGeom>
            <a:avLst/>
            <a:gdLst>
              <a:gd name="connsiteX0" fmla="*/ 3992803 w 3999153"/>
              <a:gd name="connsiteY0" fmla="*/ 6350 h 3617064"/>
              <a:gd name="connsiteX1" fmla="*/ 6350 w 3999153"/>
              <a:gd name="connsiteY1" fmla="*/ 3610714 h 3617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99153" h="3617064">
                <a:moveTo>
                  <a:pt x="3992803" y="6350"/>
                </a:moveTo>
                <a:lnTo>
                  <a:pt x="6350" y="3610714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2998" y="4742264"/>
            <a:ext cx="50736" cy="50736"/>
          </a:xfrm>
          <a:custGeom>
            <a:avLst/>
            <a:gdLst>
              <a:gd name="connsiteX0" fmla="*/ 8332 w 50736"/>
              <a:gd name="connsiteY0" fmla="*/ 6526 h 50736"/>
              <a:gd name="connsiteX1" fmla="*/ 8332 w 50736"/>
              <a:gd name="connsiteY1" fmla="*/ 6526 h 50736"/>
              <a:gd name="connsiteX2" fmla="*/ 6526 w 50736"/>
              <a:gd name="connsiteY2" fmla="*/ 42403 h 50736"/>
              <a:gd name="connsiteX3" fmla="*/ 42403 w 50736"/>
              <a:gd name="connsiteY3" fmla="*/ 44208 h 50736"/>
              <a:gd name="connsiteX4" fmla="*/ 44209 w 50736"/>
              <a:gd name="connsiteY4" fmla="*/ 8332 h 50736"/>
              <a:gd name="connsiteX5" fmla="*/ 8332 w 50736"/>
              <a:gd name="connsiteY5" fmla="*/ 6526 h 50736"/>
              <a:gd name="connsiteX6" fmla="*/ 8332 w 50736"/>
              <a:gd name="connsiteY6" fmla="*/ 6526 h 5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736" h="50736">
                <a:moveTo>
                  <a:pt x="8332" y="6526"/>
                </a:moveTo>
                <a:lnTo>
                  <a:pt x="8332" y="6526"/>
                </a:lnTo>
                <a:cubicBezTo>
                  <a:pt x="-2072" y="15935"/>
                  <a:pt x="-2881" y="31998"/>
                  <a:pt x="6526" y="42403"/>
                </a:cubicBezTo>
                <a:cubicBezTo>
                  <a:pt x="15935" y="52808"/>
                  <a:pt x="31998" y="53617"/>
                  <a:pt x="42403" y="44208"/>
                </a:cubicBezTo>
                <a:cubicBezTo>
                  <a:pt x="52808" y="34800"/>
                  <a:pt x="53617" y="18739"/>
                  <a:pt x="44209" y="8332"/>
                </a:cubicBezTo>
                <a:cubicBezTo>
                  <a:pt x="34800" y="-2072"/>
                  <a:pt x="18739" y="-2881"/>
                  <a:pt x="8332" y="6526"/>
                </a:cubicBezTo>
                <a:cubicBezTo>
                  <a:pt x="8332" y="6526"/>
                  <a:pt x="8332" y="6526"/>
                  <a:pt x="8332" y="6526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0795" y="437560"/>
            <a:ext cx="2785970" cy="2825343"/>
          </a:xfrm>
          <a:custGeom>
            <a:avLst/>
            <a:gdLst>
              <a:gd name="connsiteX0" fmla="*/ 18590 w 2785970"/>
              <a:gd name="connsiteY0" fmla="*/ 0 h 2825343"/>
              <a:gd name="connsiteX1" fmla="*/ 2785970 w 2785970"/>
              <a:gd name="connsiteY1" fmla="*/ 717454 h 2825343"/>
              <a:gd name="connsiteX2" fmla="*/ 2712031 w 2785970"/>
              <a:gd name="connsiteY2" fmla="*/ 2825343 h 2825343"/>
              <a:gd name="connsiteX3" fmla="*/ 0 w 2785970"/>
              <a:gd name="connsiteY3" fmla="*/ 2122238 h 2825343"/>
              <a:gd name="connsiteX4" fmla="*/ 18590 w 2785970"/>
              <a:gd name="connsiteY4" fmla="*/ 0 h 2825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85970" h="2825343">
                <a:moveTo>
                  <a:pt x="18590" y="0"/>
                </a:moveTo>
                <a:lnTo>
                  <a:pt x="2785970" y="717454"/>
                </a:lnTo>
                <a:lnTo>
                  <a:pt x="2712031" y="2825343"/>
                </a:lnTo>
                <a:lnTo>
                  <a:pt x="0" y="2122238"/>
                </a:lnTo>
                <a:lnTo>
                  <a:pt x="18590" y="0"/>
                </a:lnTo>
              </a:path>
            </a:pathLst>
          </a:custGeom>
          <a:solidFill>
            <a:srgbClr val="e5e5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49619" y="1085522"/>
            <a:ext cx="2435453" cy="2393021"/>
          </a:xfrm>
          <a:custGeom>
            <a:avLst/>
            <a:gdLst>
              <a:gd name="connsiteX0" fmla="*/ 2435453 w 2435453"/>
              <a:gd name="connsiteY0" fmla="*/ 631400 h 2393021"/>
              <a:gd name="connsiteX1" fmla="*/ 2392248 w 2435453"/>
              <a:gd name="connsiteY1" fmla="*/ 2393021 h 2393021"/>
              <a:gd name="connsiteX2" fmla="*/ 12144 w 2435453"/>
              <a:gd name="connsiteY2" fmla="*/ 1775969 h 2393021"/>
              <a:gd name="connsiteX3" fmla="*/ 0 w 2435453"/>
              <a:gd name="connsiteY3" fmla="*/ 0 h 2393021"/>
              <a:gd name="connsiteX4" fmla="*/ 2435453 w 2435453"/>
              <a:gd name="connsiteY4" fmla="*/ 631400 h 2393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5453" h="2393021">
                <a:moveTo>
                  <a:pt x="2435453" y="631400"/>
                </a:moveTo>
                <a:lnTo>
                  <a:pt x="2392248" y="2393021"/>
                </a:lnTo>
                <a:lnTo>
                  <a:pt x="12144" y="1775969"/>
                </a:lnTo>
                <a:lnTo>
                  <a:pt x="0" y="0"/>
                </a:lnTo>
                <a:lnTo>
                  <a:pt x="2435453" y="631400"/>
                </a:lnTo>
              </a:path>
            </a:pathLst>
          </a:custGeom>
          <a:solidFill>
            <a:srgbClr val="eaea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95867" y="3201992"/>
            <a:ext cx="981978" cy="1019166"/>
          </a:xfrm>
          <a:custGeom>
            <a:avLst/>
            <a:gdLst>
              <a:gd name="connsiteX0" fmla="*/ 5646 w 981978"/>
              <a:gd name="connsiteY0" fmla="*/ 0 h 1019166"/>
              <a:gd name="connsiteX1" fmla="*/ 981978 w 981978"/>
              <a:gd name="connsiteY1" fmla="*/ 253117 h 1019166"/>
              <a:gd name="connsiteX2" fmla="*/ 976330 w 981978"/>
              <a:gd name="connsiteY2" fmla="*/ 1019166 h 1019166"/>
              <a:gd name="connsiteX3" fmla="*/ 0 w 981978"/>
              <a:gd name="connsiteY3" fmla="*/ 766047 h 1019166"/>
              <a:gd name="connsiteX4" fmla="*/ 5646 w 981978"/>
              <a:gd name="connsiteY4" fmla="*/ 0 h 1019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1978" h="1019166">
                <a:moveTo>
                  <a:pt x="5646" y="0"/>
                </a:moveTo>
                <a:lnTo>
                  <a:pt x="981978" y="253117"/>
                </a:lnTo>
                <a:lnTo>
                  <a:pt x="976330" y="1019166"/>
                </a:lnTo>
                <a:lnTo>
                  <a:pt x="0" y="766047"/>
                </a:lnTo>
                <a:lnTo>
                  <a:pt x="5646" y="0"/>
                </a:lnTo>
              </a:path>
            </a:pathLst>
          </a:custGeom>
          <a:solidFill>
            <a:srgbClr val="ffc1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0078" y="3304133"/>
            <a:ext cx="939892" cy="929183"/>
          </a:xfrm>
          <a:custGeom>
            <a:avLst/>
            <a:gdLst>
              <a:gd name="connsiteX0" fmla="*/ 0 w 939892"/>
              <a:gd name="connsiteY0" fmla="*/ 0 h 929183"/>
              <a:gd name="connsiteX1" fmla="*/ 933543 w 939892"/>
              <a:gd name="connsiteY1" fmla="*/ 242025 h 929183"/>
              <a:gd name="connsiteX2" fmla="*/ 939892 w 939892"/>
              <a:gd name="connsiteY2" fmla="*/ 929183 h 929183"/>
              <a:gd name="connsiteX3" fmla="*/ 6350 w 939892"/>
              <a:gd name="connsiteY3" fmla="*/ 687158 h 929183"/>
              <a:gd name="connsiteX4" fmla="*/ 0 w 939892"/>
              <a:gd name="connsiteY4" fmla="*/ 0 h 929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9892" h="929183">
                <a:moveTo>
                  <a:pt x="0" y="0"/>
                </a:moveTo>
                <a:lnTo>
                  <a:pt x="933543" y="242025"/>
                </a:lnTo>
                <a:lnTo>
                  <a:pt x="939892" y="929183"/>
                </a:lnTo>
                <a:lnTo>
                  <a:pt x="6350" y="687158"/>
                </a:lnTo>
                <a:lnTo>
                  <a:pt x="0" y="0"/>
                </a:lnTo>
              </a:path>
            </a:pathLst>
          </a:custGeom>
          <a:solidFill>
            <a:srgbClr val="ff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0" y="4894262"/>
            <a:ext cx="631778" cy="287338"/>
          </a:xfrm>
          <a:custGeom>
            <a:avLst/>
            <a:gdLst>
              <a:gd name="connsiteX0" fmla="*/ 114868 w 631778"/>
              <a:gd name="connsiteY0" fmla="*/ 0 h 287338"/>
              <a:gd name="connsiteX1" fmla="*/ 631778 w 631778"/>
              <a:gd name="connsiteY1" fmla="*/ 191559 h 287338"/>
              <a:gd name="connsiteX2" fmla="*/ 516909 w 631778"/>
              <a:gd name="connsiteY2" fmla="*/ 287338 h 287338"/>
              <a:gd name="connsiteX3" fmla="*/ 0 w 631778"/>
              <a:gd name="connsiteY3" fmla="*/ 95779 h 287338"/>
              <a:gd name="connsiteX4" fmla="*/ 114868 w 631778"/>
              <a:gd name="connsiteY4" fmla="*/ 0 h 287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1778" h="287338">
                <a:moveTo>
                  <a:pt x="114868" y="0"/>
                </a:moveTo>
                <a:lnTo>
                  <a:pt x="631778" y="191559"/>
                </a:lnTo>
                <a:lnTo>
                  <a:pt x="516909" y="287338"/>
                </a:lnTo>
                <a:lnTo>
                  <a:pt x="0" y="95779"/>
                </a:lnTo>
                <a:lnTo>
                  <a:pt x="114868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7649" y="4887912"/>
            <a:ext cx="644477" cy="300037"/>
          </a:xfrm>
          <a:custGeom>
            <a:avLst/>
            <a:gdLst>
              <a:gd name="connsiteX0" fmla="*/ 121218 w 644477"/>
              <a:gd name="connsiteY0" fmla="*/ 6350 h 300037"/>
              <a:gd name="connsiteX1" fmla="*/ 638127 w 644477"/>
              <a:gd name="connsiteY1" fmla="*/ 197908 h 300037"/>
              <a:gd name="connsiteX2" fmla="*/ 523259 w 644477"/>
              <a:gd name="connsiteY2" fmla="*/ 293687 h 300037"/>
              <a:gd name="connsiteX3" fmla="*/ 6350 w 644477"/>
              <a:gd name="connsiteY3" fmla="*/ 102129 h 300037"/>
              <a:gd name="connsiteX4" fmla="*/ 121218 w 644477"/>
              <a:gd name="connsiteY4" fmla="*/ 6350 h 300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4477" h="300037">
                <a:moveTo>
                  <a:pt x="121218" y="6350"/>
                </a:moveTo>
                <a:lnTo>
                  <a:pt x="638127" y="197908"/>
                </a:lnTo>
                <a:lnTo>
                  <a:pt x="523259" y="293687"/>
                </a:lnTo>
                <a:lnTo>
                  <a:pt x="6350" y="102129"/>
                </a:lnTo>
                <a:lnTo>
                  <a:pt x="12121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3571" y="4606925"/>
            <a:ext cx="114868" cy="383116"/>
          </a:xfrm>
          <a:custGeom>
            <a:avLst/>
            <a:gdLst>
              <a:gd name="connsiteX0" fmla="*/ 0 w 114868"/>
              <a:gd name="connsiteY0" fmla="*/ 95779 h 383116"/>
              <a:gd name="connsiteX1" fmla="*/ 114868 w 114868"/>
              <a:gd name="connsiteY1" fmla="*/ 0 h 383116"/>
              <a:gd name="connsiteX2" fmla="*/ 114868 w 114868"/>
              <a:gd name="connsiteY2" fmla="*/ 287337 h 383116"/>
              <a:gd name="connsiteX3" fmla="*/ 0 w 114868"/>
              <a:gd name="connsiteY3" fmla="*/ 383116 h 383116"/>
              <a:gd name="connsiteX4" fmla="*/ 0 w 114868"/>
              <a:gd name="connsiteY4" fmla="*/ 143668 h 383116"/>
              <a:gd name="connsiteX5" fmla="*/ 0 w 114868"/>
              <a:gd name="connsiteY5" fmla="*/ 95779 h 383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4868" h="383116">
                <a:moveTo>
                  <a:pt x="0" y="95779"/>
                </a:moveTo>
                <a:lnTo>
                  <a:pt x="114868" y="0"/>
                </a:lnTo>
                <a:lnTo>
                  <a:pt x="114868" y="287337"/>
                </a:lnTo>
                <a:lnTo>
                  <a:pt x="0" y="383116"/>
                </a:lnTo>
                <a:lnTo>
                  <a:pt x="0" y="143668"/>
                </a:lnTo>
                <a:lnTo>
                  <a:pt x="0" y="95779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7221" y="4600575"/>
            <a:ext cx="127569" cy="395816"/>
          </a:xfrm>
          <a:custGeom>
            <a:avLst/>
            <a:gdLst>
              <a:gd name="connsiteX0" fmla="*/ 6350 w 127569"/>
              <a:gd name="connsiteY0" fmla="*/ 102129 h 395816"/>
              <a:gd name="connsiteX1" fmla="*/ 121219 w 127569"/>
              <a:gd name="connsiteY1" fmla="*/ 6350 h 395816"/>
              <a:gd name="connsiteX2" fmla="*/ 121219 w 127569"/>
              <a:gd name="connsiteY2" fmla="*/ 293687 h 395816"/>
              <a:gd name="connsiteX3" fmla="*/ 6350 w 127569"/>
              <a:gd name="connsiteY3" fmla="*/ 389466 h 395816"/>
              <a:gd name="connsiteX4" fmla="*/ 6350 w 127569"/>
              <a:gd name="connsiteY4" fmla="*/ 150019 h 395816"/>
              <a:gd name="connsiteX5" fmla="*/ 6350 w 127569"/>
              <a:gd name="connsiteY5" fmla="*/ 102129 h 395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27569" h="395816">
                <a:moveTo>
                  <a:pt x="6350" y="102129"/>
                </a:moveTo>
                <a:lnTo>
                  <a:pt x="121219" y="6350"/>
                </a:lnTo>
                <a:lnTo>
                  <a:pt x="121219" y="293687"/>
                </a:lnTo>
                <a:lnTo>
                  <a:pt x="6350" y="389466"/>
                </a:lnTo>
                <a:lnTo>
                  <a:pt x="6350" y="150019"/>
                </a:lnTo>
                <a:lnTo>
                  <a:pt x="6350" y="1021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48440" y="4606925"/>
            <a:ext cx="516909" cy="478896"/>
          </a:xfrm>
          <a:custGeom>
            <a:avLst/>
            <a:gdLst>
              <a:gd name="connsiteX0" fmla="*/ 0 w 516909"/>
              <a:gd name="connsiteY0" fmla="*/ 0 h 478896"/>
              <a:gd name="connsiteX1" fmla="*/ 0 w 516909"/>
              <a:gd name="connsiteY1" fmla="*/ 287337 h 478896"/>
              <a:gd name="connsiteX2" fmla="*/ 516909 w 516909"/>
              <a:gd name="connsiteY2" fmla="*/ 478896 h 478896"/>
              <a:gd name="connsiteX3" fmla="*/ 516909 w 516909"/>
              <a:gd name="connsiteY3" fmla="*/ 239448 h 478896"/>
              <a:gd name="connsiteX4" fmla="*/ 516909 w 516909"/>
              <a:gd name="connsiteY4" fmla="*/ 191559 h 478896"/>
              <a:gd name="connsiteX5" fmla="*/ 0 w 516909"/>
              <a:gd name="connsiteY5" fmla="*/ 0 h 478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16909" h="478896">
                <a:moveTo>
                  <a:pt x="0" y="0"/>
                </a:moveTo>
                <a:lnTo>
                  <a:pt x="0" y="287337"/>
                </a:lnTo>
                <a:lnTo>
                  <a:pt x="516909" y="478896"/>
                </a:lnTo>
                <a:lnTo>
                  <a:pt x="516909" y="239448"/>
                </a:lnTo>
                <a:lnTo>
                  <a:pt x="516909" y="191559"/>
                </a:lnTo>
                <a:lnTo>
                  <a:pt x="0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42090" y="4600575"/>
            <a:ext cx="529608" cy="491595"/>
          </a:xfrm>
          <a:custGeom>
            <a:avLst/>
            <a:gdLst>
              <a:gd name="connsiteX0" fmla="*/ 6350 w 529608"/>
              <a:gd name="connsiteY0" fmla="*/ 6350 h 491595"/>
              <a:gd name="connsiteX1" fmla="*/ 6350 w 529608"/>
              <a:gd name="connsiteY1" fmla="*/ 293687 h 491595"/>
              <a:gd name="connsiteX2" fmla="*/ 523258 w 529608"/>
              <a:gd name="connsiteY2" fmla="*/ 485245 h 491595"/>
              <a:gd name="connsiteX3" fmla="*/ 523258 w 529608"/>
              <a:gd name="connsiteY3" fmla="*/ 245798 h 491595"/>
              <a:gd name="connsiteX4" fmla="*/ 523258 w 529608"/>
              <a:gd name="connsiteY4" fmla="*/ 197908 h 491595"/>
              <a:gd name="connsiteX5" fmla="*/ 6350 w 529608"/>
              <a:gd name="connsiteY5" fmla="*/ 6350 h 49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9608" h="491595">
                <a:moveTo>
                  <a:pt x="6350" y="6350"/>
                </a:moveTo>
                <a:lnTo>
                  <a:pt x="6350" y="293687"/>
                </a:lnTo>
                <a:lnTo>
                  <a:pt x="523258" y="485245"/>
                </a:lnTo>
                <a:lnTo>
                  <a:pt x="523258" y="245798"/>
                </a:lnTo>
                <a:lnTo>
                  <a:pt x="523258" y="19790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3571" y="4702704"/>
            <a:ext cx="516909" cy="478895"/>
          </a:xfrm>
          <a:custGeom>
            <a:avLst/>
            <a:gdLst>
              <a:gd name="connsiteX0" fmla="*/ 0 w 516909"/>
              <a:gd name="connsiteY0" fmla="*/ 0 h 478895"/>
              <a:gd name="connsiteX1" fmla="*/ 0 w 516909"/>
              <a:gd name="connsiteY1" fmla="*/ 287337 h 478895"/>
              <a:gd name="connsiteX2" fmla="*/ 516909 w 516909"/>
              <a:gd name="connsiteY2" fmla="*/ 478895 h 478895"/>
              <a:gd name="connsiteX3" fmla="*/ 516909 w 516909"/>
              <a:gd name="connsiteY3" fmla="*/ 239448 h 478895"/>
              <a:gd name="connsiteX4" fmla="*/ 516909 w 516909"/>
              <a:gd name="connsiteY4" fmla="*/ 191558 h 478895"/>
              <a:gd name="connsiteX5" fmla="*/ 0 w 516909"/>
              <a:gd name="connsiteY5" fmla="*/ 0 h 478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16909" h="478895">
                <a:moveTo>
                  <a:pt x="0" y="0"/>
                </a:moveTo>
                <a:lnTo>
                  <a:pt x="0" y="287337"/>
                </a:lnTo>
                <a:lnTo>
                  <a:pt x="516909" y="478895"/>
                </a:lnTo>
                <a:lnTo>
                  <a:pt x="516909" y="239448"/>
                </a:lnTo>
                <a:lnTo>
                  <a:pt x="516909" y="191558"/>
                </a:lnTo>
                <a:lnTo>
                  <a:pt x="0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7221" y="4696354"/>
            <a:ext cx="529608" cy="491595"/>
          </a:xfrm>
          <a:custGeom>
            <a:avLst/>
            <a:gdLst>
              <a:gd name="connsiteX0" fmla="*/ 6350 w 529608"/>
              <a:gd name="connsiteY0" fmla="*/ 6350 h 491595"/>
              <a:gd name="connsiteX1" fmla="*/ 6350 w 529608"/>
              <a:gd name="connsiteY1" fmla="*/ 293687 h 491595"/>
              <a:gd name="connsiteX2" fmla="*/ 523258 w 529608"/>
              <a:gd name="connsiteY2" fmla="*/ 485245 h 491595"/>
              <a:gd name="connsiteX3" fmla="*/ 523258 w 529608"/>
              <a:gd name="connsiteY3" fmla="*/ 245797 h 491595"/>
              <a:gd name="connsiteX4" fmla="*/ 523258 w 529608"/>
              <a:gd name="connsiteY4" fmla="*/ 197908 h 491595"/>
              <a:gd name="connsiteX5" fmla="*/ 6350 w 529608"/>
              <a:gd name="connsiteY5" fmla="*/ 6350 h 491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29608" h="491595">
                <a:moveTo>
                  <a:pt x="6350" y="6350"/>
                </a:moveTo>
                <a:lnTo>
                  <a:pt x="6350" y="293687"/>
                </a:lnTo>
                <a:lnTo>
                  <a:pt x="523258" y="485245"/>
                </a:lnTo>
                <a:lnTo>
                  <a:pt x="523258" y="245797"/>
                </a:lnTo>
                <a:lnTo>
                  <a:pt x="523258" y="19790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0481" y="4798483"/>
            <a:ext cx="114868" cy="383116"/>
          </a:xfrm>
          <a:custGeom>
            <a:avLst/>
            <a:gdLst>
              <a:gd name="connsiteX0" fmla="*/ 0 w 114868"/>
              <a:gd name="connsiteY0" fmla="*/ 95779 h 383116"/>
              <a:gd name="connsiteX1" fmla="*/ 114868 w 114868"/>
              <a:gd name="connsiteY1" fmla="*/ 0 h 383116"/>
              <a:gd name="connsiteX2" fmla="*/ 114868 w 114868"/>
              <a:gd name="connsiteY2" fmla="*/ 287337 h 383116"/>
              <a:gd name="connsiteX3" fmla="*/ 0 w 114868"/>
              <a:gd name="connsiteY3" fmla="*/ 383116 h 383116"/>
              <a:gd name="connsiteX4" fmla="*/ 0 w 114868"/>
              <a:gd name="connsiteY4" fmla="*/ 143668 h 383116"/>
              <a:gd name="connsiteX5" fmla="*/ 0 w 114868"/>
              <a:gd name="connsiteY5" fmla="*/ 95779 h 383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14868" h="383116">
                <a:moveTo>
                  <a:pt x="0" y="95779"/>
                </a:moveTo>
                <a:lnTo>
                  <a:pt x="114868" y="0"/>
                </a:lnTo>
                <a:lnTo>
                  <a:pt x="114868" y="287337"/>
                </a:lnTo>
                <a:lnTo>
                  <a:pt x="0" y="383116"/>
                </a:lnTo>
                <a:lnTo>
                  <a:pt x="0" y="143668"/>
                </a:lnTo>
                <a:lnTo>
                  <a:pt x="0" y="95779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4131" y="4792133"/>
            <a:ext cx="127568" cy="395816"/>
          </a:xfrm>
          <a:custGeom>
            <a:avLst/>
            <a:gdLst>
              <a:gd name="connsiteX0" fmla="*/ 6350 w 127568"/>
              <a:gd name="connsiteY0" fmla="*/ 102129 h 395816"/>
              <a:gd name="connsiteX1" fmla="*/ 121218 w 127568"/>
              <a:gd name="connsiteY1" fmla="*/ 6350 h 395816"/>
              <a:gd name="connsiteX2" fmla="*/ 121218 w 127568"/>
              <a:gd name="connsiteY2" fmla="*/ 293687 h 395816"/>
              <a:gd name="connsiteX3" fmla="*/ 6350 w 127568"/>
              <a:gd name="connsiteY3" fmla="*/ 389466 h 395816"/>
              <a:gd name="connsiteX4" fmla="*/ 6350 w 127568"/>
              <a:gd name="connsiteY4" fmla="*/ 150018 h 395816"/>
              <a:gd name="connsiteX5" fmla="*/ 6350 w 127568"/>
              <a:gd name="connsiteY5" fmla="*/ 102129 h 395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27568" h="395816">
                <a:moveTo>
                  <a:pt x="6350" y="102129"/>
                </a:moveTo>
                <a:lnTo>
                  <a:pt x="121218" y="6350"/>
                </a:lnTo>
                <a:lnTo>
                  <a:pt x="121218" y="293687"/>
                </a:lnTo>
                <a:lnTo>
                  <a:pt x="6350" y="389466"/>
                </a:lnTo>
                <a:lnTo>
                  <a:pt x="6350" y="150018"/>
                </a:lnTo>
                <a:lnTo>
                  <a:pt x="6350" y="1021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3571" y="4606925"/>
            <a:ext cx="631778" cy="287338"/>
          </a:xfrm>
          <a:custGeom>
            <a:avLst/>
            <a:gdLst>
              <a:gd name="connsiteX0" fmla="*/ 114868 w 631778"/>
              <a:gd name="connsiteY0" fmla="*/ 0 h 287338"/>
              <a:gd name="connsiteX1" fmla="*/ 631778 w 631778"/>
              <a:gd name="connsiteY1" fmla="*/ 191559 h 287338"/>
              <a:gd name="connsiteX2" fmla="*/ 516909 w 631778"/>
              <a:gd name="connsiteY2" fmla="*/ 287338 h 287338"/>
              <a:gd name="connsiteX3" fmla="*/ 0 w 631778"/>
              <a:gd name="connsiteY3" fmla="*/ 95779 h 287338"/>
              <a:gd name="connsiteX4" fmla="*/ 114868 w 631778"/>
              <a:gd name="connsiteY4" fmla="*/ 0 h 287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1778" h="287338">
                <a:moveTo>
                  <a:pt x="114868" y="0"/>
                </a:moveTo>
                <a:lnTo>
                  <a:pt x="631778" y="191559"/>
                </a:lnTo>
                <a:lnTo>
                  <a:pt x="516909" y="287338"/>
                </a:lnTo>
                <a:lnTo>
                  <a:pt x="0" y="95779"/>
                </a:lnTo>
                <a:lnTo>
                  <a:pt x="114868" y="0"/>
                </a:lnTo>
              </a:path>
            </a:pathLst>
          </a:custGeom>
          <a:solidFill>
            <a:srgbClr val="b74c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7221" y="4600575"/>
            <a:ext cx="644477" cy="300038"/>
          </a:xfrm>
          <a:custGeom>
            <a:avLst/>
            <a:gdLst>
              <a:gd name="connsiteX0" fmla="*/ 121218 w 644477"/>
              <a:gd name="connsiteY0" fmla="*/ 6350 h 300038"/>
              <a:gd name="connsiteX1" fmla="*/ 638127 w 644477"/>
              <a:gd name="connsiteY1" fmla="*/ 197908 h 300038"/>
              <a:gd name="connsiteX2" fmla="*/ 523259 w 644477"/>
              <a:gd name="connsiteY2" fmla="*/ 293687 h 300038"/>
              <a:gd name="connsiteX3" fmla="*/ 6350 w 644477"/>
              <a:gd name="connsiteY3" fmla="*/ 102129 h 300038"/>
              <a:gd name="connsiteX4" fmla="*/ 121218 w 644477"/>
              <a:gd name="connsiteY4" fmla="*/ 6350 h 300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4477" h="300038">
                <a:moveTo>
                  <a:pt x="121218" y="6350"/>
                </a:moveTo>
                <a:lnTo>
                  <a:pt x="638127" y="197908"/>
                </a:lnTo>
                <a:lnTo>
                  <a:pt x="523259" y="293687"/>
                </a:lnTo>
                <a:lnTo>
                  <a:pt x="6350" y="102129"/>
                </a:lnTo>
                <a:lnTo>
                  <a:pt x="12121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4521200"/>
            <a:ext cx="685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" y="6388100"/>
            <a:ext cx="355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obviously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area/volume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59600" y="4305300"/>
            <a:ext cx="7747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Δ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50100" y="3898900"/>
            <a:ext cx="38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4914900"/>
            <a:ext cx="69977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5118100" algn="l"/>
              </a:tabLst>
            </a:pPr>
            <a:r>
              <a:rPr lang="en-US" altLang="zh-CN" dirty="0" smtClean="0"/>
              <a:t>	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Δ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29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5118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Δ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Δ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+4]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5118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Δ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&gt;0,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horopter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gets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closer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shrinks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(depth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4508500"/>
            <a:ext cx="38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29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29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46100" y="215900"/>
            <a:ext cx="72644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66700" algn="l"/>
                <a:tab pos="8382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interpolation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noisy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measurements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66700" algn="l"/>
                <a:tab pos="838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always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contain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  <a:tab pos="838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Reliable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fitting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requires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interpolation</a:t>
            </a:r>
          </a:p>
          <a:p>
            <a:pPr>
              <a:lnSpc>
                <a:spcPts val="2100"/>
              </a:lnSpc>
              <a:tabLst>
                <a:tab pos="266700" algn="l"/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4648200"/>
            <a:ext cx="274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Traditional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32400" y="4648200"/>
            <a:ext cx="274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interpolation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4914900"/>
            <a:ext cx="82042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09600" algn="l"/>
                <a:tab pos="698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(Least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Square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(LS))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09600" algn="l"/>
                <a:tab pos="6985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RANSAC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Histogram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Voting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</a:p>
          <a:p>
            <a:pPr>
              <a:lnSpc>
                <a:spcPts val="2000"/>
              </a:lnSpc>
              <a:tabLst>
                <a:tab pos="609600" algn="l"/>
                <a:tab pos="6985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interpolation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noisy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  <a:p>
            <a:pPr>
              <a:lnSpc>
                <a:spcPts val="2100"/>
              </a:lnSpc>
              <a:tabLst>
                <a:tab pos="609600" algn="l"/>
                <a:tab pos="6985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measurements</a:t>
            </a:r>
          </a:p>
          <a:p>
            <a:pPr>
              <a:lnSpc>
                <a:spcPts val="2000"/>
              </a:lnSpc>
              <a:tabLst>
                <a:tab pos="609600" algn="l"/>
                <a:tab pos="6985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6700" y="165100"/>
            <a:ext cx="8585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localization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borders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6146800"/>
            <a:ext cx="7734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[29]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enabling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precise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border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localization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scanline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optimization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framework,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838200"/>
            <a:ext cx="7543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[29]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651000"/>
            <a:ext cx="8039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RL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1930400"/>
            <a:ext cx="7404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global)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2476500"/>
            <a:ext cx="7264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(without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global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755900"/>
            <a:ext cx="67183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energy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frameworks)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enforcing,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along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scanlines,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between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one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other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3848100"/>
            <a:ext cx="548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4394200"/>
            <a:ext cx="6985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described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[29]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SegmentSupport)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17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1700" y="34925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84300" y="6400800"/>
            <a:ext cx="2311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(yellow)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6400800"/>
            <a:ext cx="157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(red)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" y="34925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41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84300" y="6400800"/>
            <a:ext cx="2311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(yellow)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6400800"/>
            <a:ext cx="157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(red)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165100"/>
            <a:ext cx="3657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Iterative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943600"/>
            <a:ext cx="7937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De-Maeztu,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Villanueva,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Cabeza,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"Efficient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via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iterative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block-based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adapting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weight",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IC3D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254000"/>
            <a:ext cx="5753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Computational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Optimizations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254000"/>
            <a:ext cx="4902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Hardware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implementation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1054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0" y="24257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0300" y="3797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82900" y="1054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82900" y="24257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82900" y="3797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35500" y="1054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35500" y="24257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635500" y="3797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388100" y="1054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388100" y="24257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388100" y="3797300"/>
            <a:ext cx="1549400" cy="116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270000" y="254000"/>
            <a:ext cx="6578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Open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problem: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radiometric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variations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28900" y="5308600"/>
            <a:ext cx="3784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Courtesy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IMRA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Europe,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Sophia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Antipolis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(FR)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292100"/>
            <a:ext cx="32893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7900" y="3568700"/>
            <a:ext cx="3251200" cy="2819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292100"/>
            <a:ext cx="32893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054600" y="3124200"/>
            <a:ext cx="2603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ILL(3)-EXP(2)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84300" y="3111500"/>
            <a:ext cx="2463800" cy="361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82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ILL(1)-EXP(0)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Groundtruth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355600"/>
            <a:ext cx="32893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3733800"/>
            <a:ext cx="32893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1200" y="355600"/>
            <a:ext cx="32893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21200" y="3733800"/>
            <a:ext cx="33528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03700" y="76200"/>
            <a:ext cx="40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60700" y="3429000"/>
            <a:ext cx="274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ROBUST_COST_FUNCTION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84450" y="1898650"/>
            <a:ext cx="3822699" cy="1917699"/>
          </a:xfrm>
          <a:custGeom>
            <a:avLst/>
            <a:gdLst>
              <a:gd name="connsiteX0" fmla="*/ 6350 w 3822699"/>
              <a:gd name="connsiteY0" fmla="*/ 6350 h 1917699"/>
              <a:gd name="connsiteX1" fmla="*/ 158750 w 3822699"/>
              <a:gd name="connsiteY1" fmla="*/ 615949 h 1917699"/>
              <a:gd name="connsiteX2" fmla="*/ 615949 w 3822699"/>
              <a:gd name="connsiteY2" fmla="*/ 1225549 h 1917699"/>
              <a:gd name="connsiteX3" fmla="*/ 1606549 w 3822699"/>
              <a:gd name="connsiteY3" fmla="*/ 1682749 h 1917699"/>
              <a:gd name="connsiteX4" fmla="*/ 3816349 w 3822699"/>
              <a:gd name="connsiteY4" fmla="*/ 1911349 h 191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2699" h="1917699">
                <a:moveTo>
                  <a:pt x="6350" y="6350"/>
                </a:moveTo>
                <a:cubicBezTo>
                  <a:pt x="31750" y="209550"/>
                  <a:pt x="57150" y="412750"/>
                  <a:pt x="158750" y="615949"/>
                </a:cubicBezTo>
                <a:cubicBezTo>
                  <a:pt x="260350" y="819149"/>
                  <a:pt x="374650" y="1047749"/>
                  <a:pt x="615949" y="1225549"/>
                </a:cubicBezTo>
                <a:cubicBezTo>
                  <a:pt x="857250" y="1403349"/>
                  <a:pt x="1073149" y="1568449"/>
                  <a:pt x="1606549" y="1682749"/>
                </a:cubicBezTo>
                <a:cubicBezTo>
                  <a:pt x="2139949" y="1797049"/>
                  <a:pt x="2978149" y="1854199"/>
                  <a:pt x="3816349" y="1911349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08250" y="4108450"/>
            <a:ext cx="4254499" cy="22224"/>
          </a:xfrm>
          <a:custGeom>
            <a:avLst/>
            <a:gdLst>
              <a:gd name="connsiteX0" fmla="*/ 6350 w 4254499"/>
              <a:gd name="connsiteY0" fmla="*/ 6350 h 22224"/>
              <a:gd name="connsiteX1" fmla="*/ 4248149 w 4254499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54499" h="22224">
                <a:moveTo>
                  <a:pt x="6350" y="6350"/>
                </a:moveTo>
                <a:lnTo>
                  <a:pt x="424814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05598" y="4076700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08250" y="1466850"/>
            <a:ext cx="22224" cy="2654299"/>
          </a:xfrm>
          <a:custGeom>
            <a:avLst/>
            <a:gdLst>
              <a:gd name="connsiteX0" fmla="*/ 6350 w 22224"/>
              <a:gd name="connsiteY0" fmla="*/ 2647949 h 2654299"/>
              <a:gd name="connsiteX1" fmla="*/ 6350 w 22224"/>
              <a:gd name="connsiteY1" fmla="*/ 6350 h 2654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2654299">
                <a:moveTo>
                  <a:pt x="6350" y="26479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6500" y="1447800"/>
            <a:ext cx="76200" cy="76200"/>
          </a:xfrm>
          <a:custGeom>
            <a:avLst/>
            <a:gdLst>
              <a:gd name="connsiteX0" fmla="*/ 76200 w 76200"/>
              <a:gd name="connsiteY0" fmla="*/ 76200 h 76200"/>
              <a:gd name="connsiteX1" fmla="*/ 38100 w 76200"/>
              <a:gd name="connsiteY1" fmla="*/ 0 h 76200"/>
              <a:gd name="connsiteX2" fmla="*/ 0 w 76200"/>
              <a:gd name="connsiteY2" fmla="*/ 76200 h 76200"/>
              <a:gd name="connsiteX3" fmla="*/ 7620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76200" y="762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152400"/>
            <a:ext cx="6858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Accuracy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Resolution: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quantitative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analysis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05200" y="2540000"/>
            <a:ext cx="2133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Add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here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!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292100"/>
            <a:ext cx="3289300" cy="275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7900" y="3568700"/>
            <a:ext cx="32893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1700" y="292100"/>
            <a:ext cx="3289300" cy="2743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84300" y="3124200"/>
            <a:ext cx="2463800" cy="353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82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ILL(1)-EXP(0)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Groundtruth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54600" y="3149600"/>
            <a:ext cx="2603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ILL(3)-EXP(2)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368300"/>
            <a:ext cx="3289300" cy="280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3721100"/>
            <a:ext cx="3327400" cy="278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368300"/>
            <a:ext cx="3289300" cy="279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9300" y="3721100"/>
            <a:ext cx="3327400" cy="2781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03700" y="76200"/>
            <a:ext cx="40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NCC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60700" y="3429000"/>
            <a:ext cx="274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ROBUST_COST_FUNCTION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700" y="3873500"/>
            <a:ext cx="3962400" cy="2311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177800"/>
            <a:ext cx="5969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Real-time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applications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based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596900"/>
            <a:ext cx="533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our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embedded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camera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1384300"/>
            <a:ext cx="23749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tracking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SLAM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2489200"/>
            <a:ext cx="5295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Autonomous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robot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navigation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3035300"/>
            <a:ext cx="6578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Mobility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aid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visually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impaired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" y="3568700"/>
            <a:ext cx="3886200" cy="266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6500" y="3543300"/>
            <a:ext cx="3683000" cy="271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00400" y="165100"/>
            <a:ext cx="2743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Tracking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1/2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901700"/>
            <a:ext cx="1981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Applications: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1358900"/>
            <a:ext cx="65532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people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counting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(building,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bus,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train)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monitoring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trajectories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(shopping,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sport)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safety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2730500"/>
            <a:ext cx="4114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surveillance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security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2044700"/>
            <a:ext cx="3670300" cy="274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2044700"/>
            <a:ext cx="3708400" cy="2730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6167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00400" y="165100"/>
            <a:ext cx="2743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Tracking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2/2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93800" y="5168900"/>
            <a:ext cx="6553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https://www.youtube.com/watch?v=2vorrRhBssQ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901700"/>
            <a:ext cx="62484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Embedded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FPGA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stereso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fps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" y="1511300"/>
            <a:ext cx="1854200" cy="139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00" y="3035300"/>
            <a:ext cx="1854200" cy="139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300" y="4559300"/>
            <a:ext cx="1854200" cy="139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49500" y="1511300"/>
            <a:ext cx="1854200" cy="139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49500" y="3035300"/>
            <a:ext cx="1854200" cy="139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49500" y="4559300"/>
            <a:ext cx="1854200" cy="139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06900" y="2349500"/>
            <a:ext cx="4584700" cy="284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835400" y="165100"/>
            <a:ext cx="146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SLAM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1/2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901700"/>
            <a:ext cx="7315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scanning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bundle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adjustment)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" y="825500"/>
            <a:ext cx="3911600" cy="2400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00" y="3556000"/>
            <a:ext cx="3962400" cy="3162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30700" y="825500"/>
            <a:ext cx="4457700" cy="270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9300" y="4178300"/>
            <a:ext cx="4292600" cy="187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835400" y="165100"/>
            <a:ext cx="146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SLAM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2/2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38898" y="3695700"/>
            <a:ext cx="152399" cy="533399"/>
          </a:xfrm>
          <a:custGeom>
            <a:avLst/>
            <a:gdLst>
              <a:gd name="connsiteX0" fmla="*/ 38100 w 152399"/>
              <a:gd name="connsiteY0" fmla="*/ 38100 h 533399"/>
              <a:gd name="connsiteX1" fmla="*/ 38100 w 152399"/>
              <a:gd name="connsiteY1" fmla="*/ 495300 h 533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399" h="533399">
                <a:moveTo>
                  <a:pt x="38100" y="38100"/>
                </a:moveTo>
                <a:lnTo>
                  <a:pt x="38100" y="495300"/>
                </a:lnTo>
              </a:path>
            </a:pathLst>
          </a:custGeom>
          <a:ln w="76200">
            <a:solidFill>
              <a:srgbClr val="ff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62698" y="4038600"/>
            <a:ext cx="228599" cy="228600"/>
          </a:xfrm>
          <a:custGeom>
            <a:avLst/>
            <a:gdLst>
              <a:gd name="connsiteX0" fmla="*/ 228599 w 228599"/>
              <a:gd name="connsiteY0" fmla="*/ 0 h 228600"/>
              <a:gd name="connsiteX1" fmla="*/ 114300 w 228599"/>
              <a:gd name="connsiteY1" fmla="*/ 228600 h 228600"/>
              <a:gd name="connsiteX2" fmla="*/ 0 w 228599"/>
              <a:gd name="connsiteY2" fmla="*/ 0 h 228600"/>
              <a:gd name="connsiteX3" fmla="*/ 228599 w 228599"/>
              <a:gd name="connsiteY3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28599" h="228600">
                <a:moveTo>
                  <a:pt x="228599" y="0"/>
                </a:moveTo>
                <a:lnTo>
                  <a:pt x="114300" y="228600"/>
                </a:lnTo>
                <a:lnTo>
                  <a:pt x="0" y="0"/>
                </a:lnTo>
                <a:lnTo>
                  <a:pt x="228599" y="0"/>
                </a:ln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2273300"/>
            <a:ext cx="2806700" cy="375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6900" y="2273300"/>
            <a:ext cx="1701800" cy="128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5300" y="2273300"/>
            <a:ext cx="1701800" cy="128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3700" y="4495800"/>
            <a:ext cx="20066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95500" y="165100"/>
            <a:ext cx="4927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Autonomous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robot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navigation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762000"/>
            <a:ext cx="77724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Real-time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reliable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obstacle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</a:p>
          <a:p>
            <a:pPr>
              <a:lnSpc>
                <a:spcPts val="23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embedded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1524000"/>
            <a:ext cx="2590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Battery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powered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6400800"/>
            <a:ext cx="5334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www.youtube.com/watch?v=7rieq3wfGDo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3098800"/>
            <a:ext cx="6045200" cy="3695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3187700"/>
            <a:ext cx="1308100" cy="1346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4737100"/>
            <a:ext cx="1320800" cy="170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165100"/>
            <a:ext cx="6946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Mobility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aid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visually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impaired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1/4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762000"/>
            <a:ext cx="76200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Wearable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lightweight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(3D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computing</a:t>
            </a:r>
          </a:p>
          <a:p>
            <a:pPr>
              <a:lnSpc>
                <a:spcPts val="23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platform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about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system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autonomous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nav.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Feedback: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vibrotactile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audio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1828800"/>
            <a:ext cx="3657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bone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conductive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headset)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2286000"/>
            <a:ext cx="7162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Enables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hours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autonomous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navigation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2590800"/>
            <a:ext cx="5334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small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battery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(3200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mAh)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15+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fps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35735" y="1582737"/>
            <a:ext cx="568325" cy="568324"/>
          </a:xfrm>
          <a:custGeom>
            <a:avLst/>
            <a:gdLst>
              <a:gd name="connsiteX0" fmla="*/ 17462 w 568325"/>
              <a:gd name="connsiteY0" fmla="*/ 284162 h 568324"/>
              <a:gd name="connsiteX1" fmla="*/ 284162 w 568325"/>
              <a:gd name="connsiteY1" fmla="*/ 17462 h 568324"/>
              <a:gd name="connsiteX2" fmla="*/ 550862 w 568325"/>
              <a:gd name="connsiteY2" fmla="*/ 284162 h 568324"/>
              <a:gd name="connsiteX3" fmla="*/ 284162 w 568325"/>
              <a:gd name="connsiteY3" fmla="*/ 550862 h 568324"/>
              <a:gd name="connsiteX4" fmla="*/ 17462 w 568325"/>
              <a:gd name="connsiteY4" fmla="*/ 284162 h 568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8325" h="568324">
                <a:moveTo>
                  <a:pt x="17462" y="284162"/>
                </a:moveTo>
                <a:cubicBezTo>
                  <a:pt x="17462" y="136867"/>
                  <a:pt x="136868" y="17462"/>
                  <a:pt x="284162" y="17462"/>
                </a:cubicBezTo>
                <a:cubicBezTo>
                  <a:pt x="431456" y="17462"/>
                  <a:pt x="550862" y="136867"/>
                  <a:pt x="550862" y="284162"/>
                </a:cubicBezTo>
                <a:cubicBezTo>
                  <a:pt x="550862" y="431456"/>
                  <a:pt x="431456" y="550862"/>
                  <a:pt x="284162" y="550862"/>
                </a:cubicBezTo>
                <a:cubicBezTo>
                  <a:pt x="136868" y="550862"/>
                  <a:pt x="17462" y="431456"/>
                  <a:pt x="17462" y="28416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30998" y="2120900"/>
            <a:ext cx="213936" cy="2438671"/>
          </a:xfrm>
          <a:custGeom>
            <a:avLst/>
            <a:gdLst>
              <a:gd name="connsiteX0" fmla="*/ 12700 w 213936"/>
              <a:gd name="connsiteY0" fmla="*/ 12700 h 2438671"/>
              <a:gd name="connsiteX1" fmla="*/ 201236 w 213936"/>
              <a:gd name="connsiteY1" fmla="*/ 2425971 h 2438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3936" h="2438671">
                <a:moveTo>
                  <a:pt x="12700" y="12700"/>
                </a:moveTo>
                <a:lnTo>
                  <a:pt x="201236" y="242597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71547" y="4456007"/>
            <a:ext cx="110504" cy="115992"/>
          </a:xfrm>
          <a:custGeom>
            <a:avLst/>
            <a:gdLst>
              <a:gd name="connsiteX0" fmla="*/ 62651 w 110504"/>
              <a:gd name="connsiteY0" fmla="*/ 115992 h 115992"/>
              <a:gd name="connsiteX1" fmla="*/ 0 w 110504"/>
              <a:gd name="connsiteY1" fmla="*/ 25593 h 115992"/>
              <a:gd name="connsiteX2" fmla="*/ 0 w 110504"/>
              <a:gd name="connsiteY2" fmla="*/ 25593 h 115992"/>
              <a:gd name="connsiteX3" fmla="*/ 3203 w 110504"/>
              <a:gd name="connsiteY3" fmla="*/ 7920 h 115992"/>
              <a:gd name="connsiteX4" fmla="*/ 3203 w 110504"/>
              <a:gd name="connsiteY4" fmla="*/ 7920 h 115992"/>
              <a:gd name="connsiteX5" fmla="*/ 20877 w 110504"/>
              <a:gd name="connsiteY5" fmla="*/ 11125 h 115992"/>
              <a:gd name="connsiteX6" fmla="*/ 58724 w 110504"/>
              <a:gd name="connsiteY6" fmla="*/ 65736 h 115992"/>
              <a:gd name="connsiteX7" fmla="*/ 87633 w 110504"/>
              <a:gd name="connsiteY7" fmla="*/ 5909 h 115992"/>
              <a:gd name="connsiteX8" fmla="*/ 87633 w 110504"/>
              <a:gd name="connsiteY8" fmla="*/ 5909 h 115992"/>
              <a:gd name="connsiteX9" fmla="*/ 104593 w 110504"/>
              <a:gd name="connsiteY9" fmla="*/ 0 h 115992"/>
              <a:gd name="connsiteX10" fmla="*/ 104593 w 110504"/>
              <a:gd name="connsiteY10" fmla="*/ 0 h 115992"/>
              <a:gd name="connsiteX11" fmla="*/ 104593 w 110504"/>
              <a:gd name="connsiteY11" fmla="*/ 0 h 115992"/>
              <a:gd name="connsiteX12" fmla="*/ 110504 w 110504"/>
              <a:gd name="connsiteY12" fmla="*/ 16959 h 115992"/>
              <a:gd name="connsiteX13" fmla="*/ 62651 w 110504"/>
              <a:gd name="connsiteY13" fmla="*/ 115992 h 115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0504" h="115992">
                <a:moveTo>
                  <a:pt x="62651" y="115992"/>
                </a:moveTo>
                <a:lnTo>
                  <a:pt x="0" y="25593"/>
                </a:lnTo>
                <a:lnTo>
                  <a:pt x="0" y="25593"/>
                </a:lnTo>
                <a:cubicBezTo>
                  <a:pt x="-3995" y="19828"/>
                  <a:pt x="-2560" y="11916"/>
                  <a:pt x="3203" y="7920"/>
                </a:cubicBezTo>
                <a:lnTo>
                  <a:pt x="3203" y="7920"/>
                </a:lnTo>
                <a:cubicBezTo>
                  <a:pt x="8968" y="3925"/>
                  <a:pt x="16880" y="5359"/>
                  <a:pt x="20877" y="11125"/>
                </a:cubicBezTo>
                <a:lnTo>
                  <a:pt x="58724" y="65736"/>
                </a:lnTo>
                <a:lnTo>
                  <a:pt x="87633" y="5909"/>
                </a:lnTo>
                <a:lnTo>
                  <a:pt x="87633" y="5909"/>
                </a:lnTo>
                <a:cubicBezTo>
                  <a:pt x="90685" y="-406"/>
                  <a:pt x="98278" y="-3051"/>
                  <a:pt x="104593" y="0"/>
                </a:cubicBezTo>
                <a:cubicBezTo>
                  <a:pt x="104593" y="0"/>
                  <a:pt x="104593" y="0"/>
                  <a:pt x="104593" y="0"/>
                </a:cubicBezTo>
                <a:lnTo>
                  <a:pt x="104593" y="0"/>
                </a:lnTo>
                <a:cubicBezTo>
                  <a:pt x="110908" y="3050"/>
                  <a:pt x="113555" y="10643"/>
                  <a:pt x="110504" y="16959"/>
                </a:cubicBezTo>
                <a:lnTo>
                  <a:pt x="62651" y="115992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11537" y="2878137"/>
            <a:ext cx="568325" cy="568325"/>
          </a:xfrm>
          <a:custGeom>
            <a:avLst/>
            <a:gdLst>
              <a:gd name="connsiteX0" fmla="*/ 17462 w 568325"/>
              <a:gd name="connsiteY0" fmla="*/ 284162 h 568325"/>
              <a:gd name="connsiteX1" fmla="*/ 284162 w 568325"/>
              <a:gd name="connsiteY1" fmla="*/ 17462 h 568325"/>
              <a:gd name="connsiteX2" fmla="*/ 550862 w 568325"/>
              <a:gd name="connsiteY2" fmla="*/ 284162 h 568325"/>
              <a:gd name="connsiteX3" fmla="*/ 284162 w 568325"/>
              <a:gd name="connsiteY3" fmla="*/ 550862 h 568325"/>
              <a:gd name="connsiteX4" fmla="*/ 17462 w 568325"/>
              <a:gd name="connsiteY4" fmla="*/ 284162 h 568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8325" h="568325">
                <a:moveTo>
                  <a:pt x="17462" y="284162"/>
                </a:moveTo>
                <a:cubicBezTo>
                  <a:pt x="17462" y="136868"/>
                  <a:pt x="136868" y="17462"/>
                  <a:pt x="284162" y="17462"/>
                </a:cubicBezTo>
                <a:cubicBezTo>
                  <a:pt x="431456" y="17462"/>
                  <a:pt x="550862" y="136868"/>
                  <a:pt x="550862" y="284162"/>
                </a:cubicBezTo>
                <a:cubicBezTo>
                  <a:pt x="550862" y="431456"/>
                  <a:pt x="431456" y="550862"/>
                  <a:pt x="284162" y="550862"/>
                </a:cubicBezTo>
                <a:cubicBezTo>
                  <a:pt x="136868" y="550862"/>
                  <a:pt x="17462" y="431456"/>
                  <a:pt x="17462" y="28416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44900" y="3416300"/>
            <a:ext cx="473239" cy="1144997"/>
          </a:xfrm>
          <a:custGeom>
            <a:avLst/>
            <a:gdLst>
              <a:gd name="connsiteX0" fmla="*/ 12700 w 473239"/>
              <a:gd name="connsiteY0" fmla="*/ 12700 h 1144997"/>
              <a:gd name="connsiteX1" fmla="*/ 460539 w 473239"/>
              <a:gd name="connsiteY1" fmla="*/ 1132297 h 1144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3239" h="1144997">
                <a:moveTo>
                  <a:pt x="12700" y="12700"/>
                </a:moveTo>
                <a:lnTo>
                  <a:pt x="460539" y="1132297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5853" y="4448778"/>
            <a:ext cx="105119" cy="123221"/>
          </a:xfrm>
          <a:custGeom>
            <a:avLst/>
            <a:gdLst>
              <a:gd name="connsiteX0" fmla="*/ 88946 w 105119"/>
              <a:gd name="connsiteY0" fmla="*/ 123221 h 123221"/>
              <a:gd name="connsiteX1" fmla="*/ 2206 w 105119"/>
              <a:gd name="connsiteY1" fmla="*/ 55594 h 123221"/>
              <a:gd name="connsiteX2" fmla="*/ 2206 w 105119"/>
              <a:gd name="connsiteY2" fmla="*/ 55594 h 123221"/>
              <a:gd name="connsiteX3" fmla="*/ 0 w 105119"/>
              <a:gd name="connsiteY3" fmla="*/ 37770 h 123221"/>
              <a:gd name="connsiteX4" fmla="*/ 0 w 105119"/>
              <a:gd name="connsiteY4" fmla="*/ 37770 h 123221"/>
              <a:gd name="connsiteX5" fmla="*/ 17822 w 105119"/>
              <a:gd name="connsiteY5" fmla="*/ 35562 h 123221"/>
              <a:gd name="connsiteX6" fmla="*/ 70224 w 105119"/>
              <a:gd name="connsiteY6" fmla="*/ 76418 h 123221"/>
              <a:gd name="connsiteX7" fmla="*/ 79994 w 105119"/>
              <a:gd name="connsiteY7" fmla="*/ 10694 h 123221"/>
              <a:gd name="connsiteX8" fmla="*/ 79994 w 105119"/>
              <a:gd name="connsiteY8" fmla="*/ 10694 h 123221"/>
              <a:gd name="connsiteX9" fmla="*/ 94424 w 105119"/>
              <a:gd name="connsiteY9" fmla="*/ 0 h 123221"/>
              <a:gd name="connsiteX10" fmla="*/ 94424 w 105119"/>
              <a:gd name="connsiteY10" fmla="*/ 0 h 123221"/>
              <a:gd name="connsiteX11" fmla="*/ 94424 w 105119"/>
              <a:gd name="connsiteY11" fmla="*/ 0 h 123221"/>
              <a:gd name="connsiteX12" fmla="*/ 105119 w 105119"/>
              <a:gd name="connsiteY12" fmla="*/ 14428 h 123221"/>
              <a:gd name="connsiteX13" fmla="*/ 88946 w 105119"/>
              <a:gd name="connsiteY13" fmla="*/ 123221 h 123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5119" h="123221">
                <a:moveTo>
                  <a:pt x="88946" y="123221"/>
                </a:moveTo>
                <a:lnTo>
                  <a:pt x="2206" y="55594"/>
                </a:lnTo>
                <a:lnTo>
                  <a:pt x="2206" y="55594"/>
                </a:lnTo>
                <a:cubicBezTo>
                  <a:pt x="-3324" y="51281"/>
                  <a:pt x="-4312" y="43300"/>
                  <a:pt x="0" y="37770"/>
                </a:cubicBezTo>
                <a:lnTo>
                  <a:pt x="0" y="37770"/>
                </a:lnTo>
                <a:cubicBezTo>
                  <a:pt x="4311" y="32237"/>
                  <a:pt x="12292" y="31249"/>
                  <a:pt x="17822" y="35562"/>
                </a:cubicBezTo>
                <a:lnTo>
                  <a:pt x="70224" y="76418"/>
                </a:lnTo>
                <a:lnTo>
                  <a:pt x="79994" y="10694"/>
                </a:lnTo>
                <a:lnTo>
                  <a:pt x="79994" y="10694"/>
                </a:lnTo>
                <a:cubicBezTo>
                  <a:pt x="81026" y="3756"/>
                  <a:pt x="87486" y="-1030"/>
                  <a:pt x="94424" y="0"/>
                </a:cubicBezTo>
                <a:cubicBezTo>
                  <a:pt x="94424" y="0"/>
                  <a:pt x="94424" y="0"/>
                  <a:pt x="94424" y="0"/>
                </a:cubicBezTo>
                <a:lnTo>
                  <a:pt x="94424" y="0"/>
                </a:lnTo>
                <a:cubicBezTo>
                  <a:pt x="101361" y="1031"/>
                  <a:pt x="106150" y="7491"/>
                  <a:pt x="105119" y="14428"/>
                </a:cubicBezTo>
                <a:lnTo>
                  <a:pt x="88946" y="12322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7099" y="2501900"/>
            <a:ext cx="50799" cy="2057595"/>
          </a:xfrm>
          <a:custGeom>
            <a:avLst/>
            <a:gdLst>
              <a:gd name="connsiteX0" fmla="*/ 12700 w 50799"/>
              <a:gd name="connsiteY0" fmla="*/ 12700 h 2057595"/>
              <a:gd name="connsiteX1" fmla="*/ 12700 w 50799"/>
              <a:gd name="connsiteY1" fmla="*/ 2044895 h 2057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799" h="2057595">
                <a:moveTo>
                  <a:pt x="12700" y="12700"/>
                </a:moveTo>
                <a:lnTo>
                  <a:pt x="12700" y="2044895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54379" y="4459625"/>
            <a:ext cx="110840" cy="112374"/>
          </a:xfrm>
          <a:custGeom>
            <a:avLst/>
            <a:gdLst>
              <a:gd name="connsiteX0" fmla="*/ 55420 w 110840"/>
              <a:gd name="connsiteY0" fmla="*/ 112374 h 112374"/>
              <a:gd name="connsiteX1" fmla="*/ 0 w 110840"/>
              <a:gd name="connsiteY1" fmla="*/ 17369 h 112374"/>
              <a:gd name="connsiteX2" fmla="*/ 0 w 110840"/>
              <a:gd name="connsiteY2" fmla="*/ 17369 h 112374"/>
              <a:gd name="connsiteX3" fmla="*/ 4570 w 110840"/>
              <a:gd name="connsiteY3" fmla="*/ 0 h 112374"/>
              <a:gd name="connsiteX4" fmla="*/ 4570 w 110840"/>
              <a:gd name="connsiteY4" fmla="*/ 0 h 112374"/>
              <a:gd name="connsiteX5" fmla="*/ 21940 w 110840"/>
              <a:gd name="connsiteY5" fmla="*/ 4570 h 112374"/>
              <a:gd name="connsiteX6" fmla="*/ 55420 w 110840"/>
              <a:gd name="connsiteY6" fmla="*/ 61965 h 112374"/>
              <a:gd name="connsiteX7" fmla="*/ 88900 w 110840"/>
              <a:gd name="connsiteY7" fmla="*/ 4570 h 112374"/>
              <a:gd name="connsiteX8" fmla="*/ 88900 w 110840"/>
              <a:gd name="connsiteY8" fmla="*/ 4570 h 112374"/>
              <a:gd name="connsiteX9" fmla="*/ 106269 w 110840"/>
              <a:gd name="connsiteY9" fmla="*/ 0 h 112374"/>
              <a:gd name="connsiteX10" fmla="*/ 106269 w 110840"/>
              <a:gd name="connsiteY10" fmla="*/ 0 h 112374"/>
              <a:gd name="connsiteX11" fmla="*/ 106269 w 110840"/>
              <a:gd name="connsiteY11" fmla="*/ 0 h 112374"/>
              <a:gd name="connsiteX12" fmla="*/ 110840 w 110840"/>
              <a:gd name="connsiteY12" fmla="*/ 17369 h 112374"/>
              <a:gd name="connsiteX13" fmla="*/ 55420 w 110840"/>
              <a:gd name="connsiteY13" fmla="*/ 112374 h 112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0840" h="112374">
                <a:moveTo>
                  <a:pt x="55420" y="112374"/>
                </a:moveTo>
                <a:lnTo>
                  <a:pt x="0" y="17369"/>
                </a:lnTo>
                <a:lnTo>
                  <a:pt x="0" y="17369"/>
                </a:lnTo>
                <a:cubicBezTo>
                  <a:pt x="-3534" y="11310"/>
                  <a:pt x="-1487" y="3534"/>
                  <a:pt x="4570" y="0"/>
                </a:cubicBezTo>
                <a:lnTo>
                  <a:pt x="4570" y="0"/>
                </a:lnTo>
                <a:cubicBezTo>
                  <a:pt x="10629" y="-3534"/>
                  <a:pt x="18406" y="-1487"/>
                  <a:pt x="21940" y="4570"/>
                </a:cubicBezTo>
                <a:lnTo>
                  <a:pt x="55420" y="61965"/>
                </a:lnTo>
                <a:lnTo>
                  <a:pt x="88900" y="4570"/>
                </a:lnTo>
                <a:lnTo>
                  <a:pt x="88900" y="4570"/>
                </a:lnTo>
                <a:cubicBezTo>
                  <a:pt x="92434" y="-1487"/>
                  <a:pt x="100210" y="-3534"/>
                  <a:pt x="106269" y="0"/>
                </a:cubicBezTo>
                <a:cubicBezTo>
                  <a:pt x="106269" y="0"/>
                  <a:pt x="106269" y="0"/>
                  <a:pt x="106269" y="0"/>
                </a:cubicBezTo>
                <a:lnTo>
                  <a:pt x="106269" y="0"/>
                </a:lnTo>
                <a:cubicBezTo>
                  <a:pt x="112327" y="3534"/>
                  <a:pt x="114373" y="11310"/>
                  <a:pt x="110840" y="17369"/>
                </a:cubicBezTo>
                <a:lnTo>
                  <a:pt x="55420" y="11237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673100"/>
            <a:ext cx="2032000" cy="3149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8900" y="4254500"/>
            <a:ext cx="1397000" cy="139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6900" y="673100"/>
            <a:ext cx="2400300" cy="3149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0900" y="3949700"/>
            <a:ext cx="1955800" cy="262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88000" y="673100"/>
            <a:ext cx="2451100" cy="3149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91200" y="3949700"/>
            <a:ext cx="2070100" cy="261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165100"/>
            <a:ext cx="6946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Mobility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aid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visually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impaired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2/4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5638800"/>
            <a:ext cx="914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Pocket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5943600"/>
            <a:ext cx="1066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battery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6248400"/>
            <a:ext cx="1371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(3200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7200" y="5410200"/>
            <a:ext cx="8305798" cy="1049337"/>
          </a:xfrm>
          <a:custGeom>
            <a:avLst/>
            <a:gdLst>
              <a:gd name="connsiteX0" fmla="*/ 0 w 8305798"/>
              <a:gd name="connsiteY0" fmla="*/ 0 h 1049337"/>
              <a:gd name="connsiteX1" fmla="*/ 8305798 w 8305798"/>
              <a:gd name="connsiteY1" fmla="*/ 0 h 1049337"/>
              <a:gd name="connsiteX2" fmla="*/ 8305798 w 8305798"/>
              <a:gd name="connsiteY2" fmla="*/ 1049337 h 1049337"/>
              <a:gd name="connsiteX3" fmla="*/ 0 w 8305798"/>
              <a:gd name="connsiteY3" fmla="*/ 1049337 h 1049337"/>
              <a:gd name="connsiteX4" fmla="*/ 0 w 8305798"/>
              <a:gd name="connsiteY4" fmla="*/ 0 h 1049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05798" h="1049337">
                <a:moveTo>
                  <a:pt x="0" y="0"/>
                </a:moveTo>
                <a:lnTo>
                  <a:pt x="8305798" y="0"/>
                </a:lnTo>
                <a:lnTo>
                  <a:pt x="8305798" y="1049337"/>
                </a:lnTo>
                <a:lnTo>
                  <a:pt x="0" y="1049337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46500" y="177800"/>
            <a:ext cx="1485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Updates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749300"/>
            <a:ext cx="5016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Jan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2015: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added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new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applications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206500"/>
            <a:ext cx="86360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Added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details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about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our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camera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FPGA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processing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November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21,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2011: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added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experimental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“Linear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matching”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(ICCV2011),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Min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al’s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(ICCV2011),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description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“Fast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driven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(FSD)”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(IC3D)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description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SGM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959100"/>
            <a:ext cx="8166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May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19,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2011: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added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experimental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FBS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GPU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3238500"/>
            <a:ext cx="4800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[71]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VisionSt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camera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695700"/>
            <a:ext cx="7759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July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25,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2010: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Linux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Windows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implementations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3975100"/>
            <a:ext cx="6172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at: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254500"/>
            <a:ext cx="78105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www.vision.deis.unibo.it/smatt/fast_bilateral_stereo.htm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April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20</a:t>
            </a:r>
            <a:r>
              <a:rPr lang="en-US" altLang="zh-CN" sz="12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th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2010: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included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descriptions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experimental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4978400"/>
            <a:ext cx="4800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papers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[67],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[68],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7f7f7f"/>
                </a:solidFill>
                <a:latin typeface="Courier New" pitchFamily="18" charset="0"/>
                <a:cs typeface="Courier New" pitchFamily="18" charset="0"/>
              </a:rPr>
              <a:t>[69]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27200" y="5676900"/>
            <a:ext cx="5753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latest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version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document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here: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6007100"/>
            <a:ext cx="67183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http://www.vision.deis.unibo.it/smatt/Seminars/StereoVision.pdf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27300" y="152400"/>
            <a:ext cx="426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greyscale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sensors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2692400"/>
            <a:ext cx="2336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Insert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here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1054100"/>
            <a:ext cx="2616200" cy="1968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3873500"/>
            <a:ext cx="2628900" cy="200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054100"/>
            <a:ext cx="2679700" cy="200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63900" y="3873500"/>
            <a:ext cx="2654300" cy="200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83300" y="1054100"/>
            <a:ext cx="2679700" cy="200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3873500"/>
            <a:ext cx="2679700" cy="200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165100"/>
            <a:ext cx="6946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Mobility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aid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visually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impaired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3/4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673100"/>
            <a:ext cx="6705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Real-time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navigation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example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obstacle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3492500"/>
            <a:ext cx="7315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Real-time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navigation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example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without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obstacles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61100" y="5943600"/>
            <a:ext cx="2552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White: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detected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Black: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obstacles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838200"/>
            <a:ext cx="4876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Current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prototype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news):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447800"/>
            <a:ext cx="8382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http://www.rai.tv/dl/RaiTV/programmi/media/ContentItem-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fbb80bea-9d96-44ea-ae62-1fa3b5e572a5-tgr.html?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refresh_ce#p=0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667000"/>
            <a:ext cx="7620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https://www.youtube.com/watch?v=DQ7x3PtFkJw#t=1346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276600"/>
            <a:ext cx="6248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http://www.corriere.it/salute/disabilita/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581400"/>
            <a:ext cx="82296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14_novembre_28/dal-video-telefono-sordociechi-all-app-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che-aiuta-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191000"/>
            <a:ext cx="7620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badante-393744a6-7701-11e4-90d4-0eff89180b47.shtml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105400"/>
            <a:ext cx="2438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First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prototype: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715000"/>
            <a:ext cx="5334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www.youtube.com/watch?v=G1UIUXUu2wY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165100"/>
            <a:ext cx="6946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Mobility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aid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visually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impaired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cc00ff"/>
                </a:solidFill>
                <a:latin typeface="Courier New" pitchFamily="18" charset="0"/>
                <a:cs typeface="Courier New" pitchFamily="18" charset="0"/>
              </a:rPr>
              <a:t>4/4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28048" y="298451"/>
            <a:ext cx="16856" cy="650875"/>
          </a:xfrm>
          <a:custGeom>
            <a:avLst/>
            <a:gdLst>
              <a:gd name="connsiteX0" fmla="*/ 6350 w 16856"/>
              <a:gd name="connsiteY0" fmla="*/ 6350 h 650875"/>
              <a:gd name="connsiteX1" fmla="*/ 6350 w 16856"/>
              <a:gd name="connsiteY1" fmla="*/ 644525 h 6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56" h="650875">
                <a:moveTo>
                  <a:pt x="6350" y="6350"/>
                </a:moveTo>
                <a:lnTo>
                  <a:pt x="6350" y="6445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3688" y="298451"/>
            <a:ext cx="16856" cy="650875"/>
          </a:xfrm>
          <a:custGeom>
            <a:avLst/>
            <a:gdLst>
              <a:gd name="connsiteX0" fmla="*/ 6350 w 16856"/>
              <a:gd name="connsiteY0" fmla="*/ 6350 h 650875"/>
              <a:gd name="connsiteX1" fmla="*/ 6350 w 16856"/>
              <a:gd name="connsiteY1" fmla="*/ 644525 h 6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56" h="650875">
                <a:moveTo>
                  <a:pt x="6350" y="6350"/>
                </a:moveTo>
                <a:lnTo>
                  <a:pt x="6350" y="6445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596900"/>
            <a:ext cx="802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Addimanda,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methods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143000"/>
            <a:ext cx="5537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Boykov,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Veksler,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Zabih,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variable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approach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early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PAMI,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20(12):1283–1294,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689100"/>
            <a:ext cx="7886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Daniel,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recursive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size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multi-windowing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Zealand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(IVCNZ’03),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volume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256–260,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235200"/>
            <a:ext cx="8115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Demoulin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Droogenbroeck,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improve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determination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disparity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maps.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Circuit,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615–618,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781300"/>
            <a:ext cx="64389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Gerrits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Bekaert.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Segmentation-based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Outlier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Rejection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Canadian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Robot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(CRV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66-66,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327400"/>
            <a:ext cx="5854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Yang.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Image-gradient-guided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graphics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hardware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Modeling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(3DIM),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548–555,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886200"/>
            <a:ext cx="7912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[7]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Hirschmuller,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Innocent,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Garibaldi,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correlation-based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reduced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border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errors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Journ.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47:1–3,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4432300"/>
            <a:ext cx="563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[8]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Kang,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Szeliski,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Handling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occlusions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multi-view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4610100"/>
            <a:ext cx="6477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2001),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103–110,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4978400"/>
            <a:ext cx="8166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[9]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Kim,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two-pass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dynamic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programming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generalized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points,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2005),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1075–1082,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5524500"/>
            <a:ext cx="83312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[10]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Segmentation-based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PSIVT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6070600"/>
            <a:ext cx="7886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[11]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Szeliski,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taxonomy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two-frame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Jour.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47(1/2/3):7–42,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57600" y="139700"/>
            <a:ext cx="1828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References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41300"/>
            <a:ext cx="8407400" cy="619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[12]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Veksler.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variable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integral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2003),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556–561,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[13]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Shum,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radial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volume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595–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598,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[14]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Kweon,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support-weight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approach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search,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PAMI,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28(4):650–656,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[15]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Szeliski,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http://vision.middlebury.edu/stereo/eval/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Ansar,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Castano,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Matthies,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Enhanced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bilateral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filtering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[17]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Szeliski,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High-accuracy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depth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maps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structured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light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2003),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volume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195-202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[18]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Learning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conditional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stereo.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2007)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[19]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Hirschmüller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functions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matching.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2007)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Trucco,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Introductory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Techniques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3-D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Prentice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Hall,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[21]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R.I.Hartley,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Zisserman,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Geometry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Cambridge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University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Press,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[22]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Bradsky,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Kaehler,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Learning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Opencv,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O’Reilly,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[23]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Library,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http://sourceforge.net/projects/opencvlibrary/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[24]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Jean-Yves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Bouguet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Calibration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Toolbox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Matlab,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http://www.vision.caltech.edu/bouguetj/calib_doc/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[25]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Fischler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Bolles,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Consensus: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Paradigm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Model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Fitting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6451600"/>
            <a:ext cx="5562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Automated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Cartography,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381–395,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1981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342900"/>
            <a:ext cx="6794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[26]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Zheng,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cooperative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optimization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889000"/>
            <a:ext cx="6629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[27]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Birchfield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Tomasi.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pixel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dissimilarity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measure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insensitive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sampling.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Intelligence,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20(4):401-406,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April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1524000"/>
            <a:ext cx="7150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[28]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Zabih,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Woodfill,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Non-parametric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transforms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computing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correspondence.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European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Stockholm,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Sweden,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151–158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2171700"/>
            <a:ext cx="7772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[29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enabling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precise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border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localization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scanline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optimization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framework,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2717800"/>
            <a:ext cx="654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Hirschmüller.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structured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environments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consistent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semi-global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matching.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PAMI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30(2):328-341,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3263900"/>
            <a:ext cx="7226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[31]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Tonelli,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Detecting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information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ACCV'07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Multi-dimensional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Multi-view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3810000"/>
            <a:ext cx="7099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[32]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Azzari,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Markerless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augmented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mosaics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(ICISP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4356100"/>
            <a:ext cx="73279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Zhang,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Brian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Curless,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Steven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Seitz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Spacetime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Shape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Recovery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Dynamic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Scenes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Society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2003),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367-374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4902200"/>
            <a:ext cx="78232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Davis,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Nehab,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Ramamoothi,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Rusinkiewicz.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Spacetime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Unifying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Framework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Depth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Triangulation,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Intelligence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(PAMI),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5461000"/>
            <a:ext cx="6896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[35]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Zanetti,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Graffiti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Time-Of-Flight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Advanced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Concepts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Intelligent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(ACIVS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6007100"/>
            <a:ext cx="6502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[36]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Lanza,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Monti,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Graffiti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views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Surveillance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2008)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140" y="5514182"/>
            <a:ext cx="50799" cy="12700"/>
          </a:xfrm>
          <a:custGeom>
            <a:avLst/>
            <a:gdLst>
              <a:gd name="connsiteX0" fmla="*/ 0 w 50799"/>
              <a:gd name="connsiteY0" fmla="*/ 6350 h 12700"/>
              <a:gd name="connsiteX1" fmla="*/ 50799 w 5079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799" h="12700">
                <a:moveTo>
                  <a:pt x="0" y="6350"/>
                </a:moveTo>
                <a:lnTo>
                  <a:pt x="5079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241300"/>
            <a:ext cx="8293100" cy="619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[37]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Darrell,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Demirdijan,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Checka,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Felzenszwalb,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Plan-view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trajectory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estimation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background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models,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2001),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[38]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Harville,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tracking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plan-view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templates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height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occupancy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statistics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22(2)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127-142,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February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[39]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Library,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http://sourceforge.net/projects/opencvlibrary/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[40]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Jean-Yves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Bouguet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Calibration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Toolbox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Matlab,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http://www.vision.caltech.edu/bouguetj/calib_doc/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Kanade,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Kato,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Kimura,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Yoshida,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Oda,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Development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Video-Rate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Robotics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(IROS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'95),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Human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Robot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Interaction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Cooperative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Robots,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1995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Faugeras,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Hotz,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Mathieu,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Viville,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Zhang,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Thron,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Moll,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Berry,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correlation-based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Implementation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INRIA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[43]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Crow,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Summed-area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tables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texture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mapping,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Graphics,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18(3):207–212,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1984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[44]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Donnel.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Box-filtering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techniques,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Graphics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17:65–70,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1981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[45]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Goshtasby,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2-D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3-D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Registration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Remote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Industrial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Applications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York: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Wiley,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2005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[46]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Zitova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Flusser,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registration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methods:A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survey,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11,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977–1000,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2003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[47]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Changming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Recursive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Diamond,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Hexagon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Polygonal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Shaped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Operations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Letters,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27(6):556-566,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April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[48]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Marchionni,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area-based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Computing,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22(12),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983-1005,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October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[49]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Marchionni,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PC-based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Graphics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13(3),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197-220,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January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[50]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Comaniciu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robust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approach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toward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feature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analysis,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6451600"/>
            <a:ext cx="3606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Intelligence,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24:603–619,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241300"/>
            <a:ext cx="7442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[51]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Tomasi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Manduchi.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Bilateral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filtering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ICCV98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839–846,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596900"/>
            <a:ext cx="76327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[52]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Kolmogorov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Zabih,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occlusions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graph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cuts,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965200"/>
            <a:ext cx="8026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[53]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Klaus,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Sormann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Karner,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belief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propagation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self-adapting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dissimilarity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measure,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1511300"/>
            <a:ext cx="7683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[54]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Zheng,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cooperative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optimization,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1879600"/>
            <a:ext cx="79502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[55]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VIDET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8(5),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439-453,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Oct.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2336800"/>
            <a:ext cx="781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[56]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Full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search-equivalent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Incremental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Dissimilarity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Approximations,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Intelligence,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31(1),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129-141,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January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2882900"/>
            <a:ext cx="7658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[57]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full-search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equivalent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Enhanced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Bounded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Correlation,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17(4),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528-538,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April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3429000"/>
            <a:ext cx="74676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[58]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ZNCC-based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Bounded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Partial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Correlation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Letters,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16(14),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2129-2134,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October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3987800"/>
            <a:ext cx="7327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[59]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Galanti,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Performance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robust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measures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3rd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Theory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(VISAPP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4533900"/>
            <a:ext cx="77597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[60]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Zabih,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John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Woodll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Non-parametric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4902200"/>
            <a:ext cx="5816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[61]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Bhat,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Nayar,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Ordinal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measures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5257800"/>
            <a:ext cx="8166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[62]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Distinctive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features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scale-invariant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keypoints,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Journal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(2004),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91-110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5715000"/>
            <a:ext cx="8102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[63]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R.Szeliski,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Zabih,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Veksler,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Kolmogorov,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Agarwala,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Tappen,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Rother,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Comparative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Study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Minimization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Methods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Markov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Smoothness-Based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Priors,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Intelligence,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1068-1080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6591300"/>
            <a:ext cx="4787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November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6-13,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Barcelona,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Spain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03200"/>
            <a:ext cx="7874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[64]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Addimanda,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Near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effective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749300"/>
            <a:ext cx="7899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[65]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Giardino,A.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Gambini,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efficient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strategy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approximated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joint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bilateral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filtering,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Asian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2009),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September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23-27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2009,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Xiang,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China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473200"/>
            <a:ext cx="7924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[66]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locally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global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approach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Modeling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(3DIM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2009),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1763-1770,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October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3-4,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2009,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Kyoto,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Japan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032000"/>
            <a:ext cx="8115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[67]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Improving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accuracy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enforcing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consistency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disparity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fields,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Visualization,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Transmission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(3DPVT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2010),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17-20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Paris,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578100"/>
            <a:ext cx="7988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[68]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locally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consistent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multicore,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Sixth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Embedded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(ECVW2010),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Francisco,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124200"/>
            <a:ext cx="8115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[69]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constraining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consistency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superpixels,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(ICPR2010),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August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23-26,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Istanbul,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Turkey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670300"/>
            <a:ext cx="7874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[70]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Liao,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Yang,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Nistér.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High-quality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dynamic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programming.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3DPVT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216400"/>
            <a:ext cx="79375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[71]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Viti,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Ries,.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Near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Bilateral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GPU,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Embedded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(ECVW20011),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Workshop,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Colorado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Springs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(CO),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762500"/>
            <a:ext cx="7543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[72]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De-Maeztu,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"A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segmentation-driven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correspondence",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December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7-8,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Liege,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Belgium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321300"/>
            <a:ext cx="7721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[73]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De-Maeztu,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Villanueva,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Cabeza,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"Efficient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iterative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block-based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adapting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weight",International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(IC3D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December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7-8,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Liege,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Belgium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867400"/>
            <a:ext cx="8051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[74]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revisit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reduce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computational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redundancy?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ICCV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6413500"/>
            <a:ext cx="7607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[75]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De-Maeztu,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Villanueva,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Cabeza,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"Linear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matching",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927100"/>
            <a:ext cx="48768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Stefano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Mattoccia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mail: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99"/>
                </a:solidFill>
                <a:latin typeface="Courier New" pitchFamily="18" charset="0"/>
                <a:cs typeface="Courier New" pitchFamily="18" charset="0"/>
              </a:rPr>
              <a:t>stefano.mattoccia@unibo.it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892300"/>
            <a:ext cx="6096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web: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Tel: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Fax: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1892300"/>
            <a:ext cx="45720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www.vision.deis.unibo.it/smatt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+39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051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2093860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+39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051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2093073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4102100"/>
            <a:ext cx="8356600" cy="260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1374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Address: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1374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Department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Science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Engineering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(DISI)</a:t>
            </a:r>
          </a:p>
          <a:p>
            <a:pPr>
              <a:lnSpc>
                <a:spcPts val="2400"/>
              </a:lnSpc>
              <a:tabLst>
                <a:tab pos="71374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University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Bologna</a:t>
            </a:r>
          </a:p>
          <a:p>
            <a:pPr>
              <a:lnSpc>
                <a:spcPts val="2400"/>
              </a:lnSpc>
              <a:tabLst>
                <a:tab pos="71374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Viale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Risorgimento,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  <a:p>
            <a:pPr>
              <a:lnSpc>
                <a:spcPts val="2400"/>
              </a:lnSpc>
              <a:tabLst>
                <a:tab pos="71374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40136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Bologna,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ITALY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13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8025" y="2519418"/>
            <a:ext cx="1915770" cy="1395356"/>
          </a:xfrm>
          <a:custGeom>
            <a:avLst/>
            <a:gdLst>
              <a:gd name="connsiteX0" fmla="*/ 28575 w 1915770"/>
              <a:gd name="connsiteY0" fmla="*/ 1366781 h 1395356"/>
              <a:gd name="connsiteX1" fmla="*/ 1887195 w 1915770"/>
              <a:gd name="connsiteY1" fmla="*/ 28575 h 1395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15770" h="1395356">
                <a:moveTo>
                  <a:pt x="28575" y="1366781"/>
                </a:moveTo>
                <a:lnTo>
                  <a:pt x="1887195" y="28575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2372" y="2514600"/>
            <a:ext cx="189227" cy="169748"/>
          </a:xfrm>
          <a:custGeom>
            <a:avLst/>
            <a:gdLst>
              <a:gd name="connsiteX0" fmla="*/ 100179 w 189227"/>
              <a:gd name="connsiteY0" fmla="*/ 169748 h 169748"/>
              <a:gd name="connsiteX1" fmla="*/ 189227 w 189227"/>
              <a:gd name="connsiteY1" fmla="*/ 0 h 169748"/>
              <a:gd name="connsiteX2" fmla="*/ 0 w 189227"/>
              <a:gd name="connsiteY2" fmla="*/ 30610 h 169748"/>
              <a:gd name="connsiteX3" fmla="*/ 100179 w 189227"/>
              <a:gd name="connsiteY3" fmla="*/ 169748 h 169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9227" h="169748">
                <a:moveTo>
                  <a:pt x="100179" y="169748"/>
                </a:moveTo>
                <a:lnTo>
                  <a:pt x="189227" y="0"/>
                </a:lnTo>
                <a:lnTo>
                  <a:pt x="0" y="30610"/>
                </a:lnTo>
                <a:lnTo>
                  <a:pt x="100179" y="16974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8025" y="3857625"/>
            <a:ext cx="1915770" cy="1395356"/>
          </a:xfrm>
          <a:custGeom>
            <a:avLst/>
            <a:gdLst>
              <a:gd name="connsiteX0" fmla="*/ 28575 w 1915770"/>
              <a:gd name="connsiteY0" fmla="*/ 28575 h 1395356"/>
              <a:gd name="connsiteX1" fmla="*/ 1887195 w 1915770"/>
              <a:gd name="connsiteY1" fmla="*/ 1366781 h 1395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15770" h="1395356">
                <a:moveTo>
                  <a:pt x="28575" y="28575"/>
                </a:moveTo>
                <a:lnTo>
                  <a:pt x="1887195" y="13667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91988" y="3801588"/>
            <a:ext cx="169222" cy="169222"/>
          </a:xfrm>
          <a:custGeom>
            <a:avLst/>
            <a:gdLst>
              <a:gd name="connsiteX0" fmla="*/ 34521 w 169222"/>
              <a:gd name="connsiteY0" fmla="*/ 154180 h 169222"/>
              <a:gd name="connsiteX1" fmla="*/ 34521 w 169222"/>
              <a:gd name="connsiteY1" fmla="*/ 154180 h 169222"/>
              <a:gd name="connsiteX2" fmla="*/ 15041 w 169222"/>
              <a:gd name="connsiteY2" fmla="*/ 34522 h 169222"/>
              <a:gd name="connsiteX3" fmla="*/ 134700 w 169222"/>
              <a:gd name="connsiteY3" fmla="*/ 15042 h 169222"/>
              <a:gd name="connsiteX4" fmla="*/ 154179 w 169222"/>
              <a:gd name="connsiteY4" fmla="*/ 134701 h 169222"/>
              <a:gd name="connsiteX5" fmla="*/ 34521 w 169222"/>
              <a:gd name="connsiteY5" fmla="*/ 154180 h 169222"/>
              <a:gd name="connsiteX6" fmla="*/ 34521 w 169222"/>
              <a:gd name="connsiteY6" fmla="*/ 154180 h 1692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9222" h="169222">
                <a:moveTo>
                  <a:pt x="34521" y="154180"/>
                </a:moveTo>
                <a:lnTo>
                  <a:pt x="34521" y="154180"/>
                </a:lnTo>
                <a:cubicBezTo>
                  <a:pt x="-3900" y="126515"/>
                  <a:pt x="-12621" y="72943"/>
                  <a:pt x="15041" y="34522"/>
                </a:cubicBezTo>
                <a:cubicBezTo>
                  <a:pt x="42706" y="-3900"/>
                  <a:pt x="96278" y="-12621"/>
                  <a:pt x="134700" y="15042"/>
                </a:cubicBezTo>
                <a:cubicBezTo>
                  <a:pt x="173122" y="42706"/>
                  <a:pt x="181843" y="96278"/>
                  <a:pt x="154179" y="134701"/>
                </a:cubicBezTo>
                <a:cubicBezTo>
                  <a:pt x="126516" y="173122"/>
                  <a:pt x="72942" y="181843"/>
                  <a:pt x="34521" y="154180"/>
                </a:cubicBezTo>
                <a:cubicBezTo>
                  <a:pt x="34521" y="154180"/>
                  <a:pt x="34521" y="154180"/>
                  <a:pt x="34521" y="15418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2372" y="5088051"/>
            <a:ext cx="189227" cy="169748"/>
          </a:xfrm>
          <a:custGeom>
            <a:avLst/>
            <a:gdLst>
              <a:gd name="connsiteX0" fmla="*/ 100179 w 189227"/>
              <a:gd name="connsiteY0" fmla="*/ 0 h 169748"/>
              <a:gd name="connsiteX1" fmla="*/ 189227 w 189227"/>
              <a:gd name="connsiteY1" fmla="*/ 169748 h 169748"/>
              <a:gd name="connsiteX2" fmla="*/ 0 w 189227"/>
              <a:gd name="connsiteY2" fmla="*/ 139138 h 169748"/>
              <a:gd name="connsiteX3" fmla="*/ 100179 w 189227"/>
              <a:gd name="connsiteY3" fmla="*/ 0 h 169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9227" h="169748">
                <a:moveTo>
                  <a:pt x="100179" y="0"/>
                </a:moveTo>
                <a:lnTo>
                  <a:pt x="189227" y="169748"/>
                </a:lnTo>
                <a:lnTo>
                  <a:pt x="0" y="139138"/>
                </a:lnTo>
                <a:lnTo>
                  <a:pt x="10017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" y="2844800"/>
            <a:ext cx="2768600" cy="208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5100" y="1663700"/>
            <a:ext cx="2768600" cy="208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5100" y="4178300"/>
            <a:ext cx="2768600" cy="2082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574800" y="254000"/>
            <a:ext cx="5969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module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003300"/>
            <a:ext cx="7861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crucial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technology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5397500"/>
            <a:ext cx="1701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State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art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(e.g.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ICCV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2011)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79800" y="2197100"/>
            <a:ext cx="1168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Traditional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81400" y="2400300"/>
            <a:ext cx="952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0925" y="758826"/>
            <a:ext cx="2125662" cy="1576387"/>
          </a:xfrm>
          <a:custGeom>
            <a:avLst/>
            <a:gdLst>
              <a:gd name="connsiteX0" fmla="*/ 0 w 2125662"/>
              <a:gd name="connsiteY0" fmla="*/ 0 h 1576387"/>
              <a:gd name="connsiteX1" fmla="*/ 2125662 w 2125662"/>
              <a:gd name="connsiteY1" fmla="*/ 0 h 1576387"/>
              <a:gd name="connsiteX2" fmla="*/ 2125662 w 2125662"/>
              <a:gd name="connsiteY2" fmla="*/ 1576387 h 1576387"/>
              <a:gd name="connsiteX3" fmla="*/ 0 w 2125662"/>
              <a:gd name="connsiteY3" fmla="*/ 1576387 h 1576387"/>
              <a:gd name="connsiteX4" fmla="*/ 0 w 2125662"/>
              <a:gd name="connsiteY4" fmla="*/ 0 h 15763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5662" h="1576387">
                <a:moveTo>
                  <a:pt x="0" y="0"/>
                </a:moveTo>
                <a:lnTo>
                  <a:pt x="2125662" y="0"/>
                </a:lnTo>
                <a:lnTo>
                  <a:pt x="2125662" y="1576387"/>
                </a:lnTo>
                <a:lnTo>
                  <a:pt x="0" y="1576387"/>
                </a:lnTo>
                <a:lnTo>
                  <a:pt x="0" y="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0925" y="2678113"/>
            <a:ext cx="2125662" cy="3084511"/>
          </a:xfrm>
          <a:custGeom>
            <a:avLst/>
            <a:gdLst>
              <a:gd name="connsiteX0" fmla="*/ 0 w 2125662"/>
              <a:gd name="connsiteY0" fmla="*/ 0 h 3084511"/>
              <a:gd name="connsiteX1" fmla="*/ 2125662 w 2125662"/>
              <a:gd name="connsiteY1" fmla="*/ 0 h 3084511"/>
              <a:gd name="connsiteX2" fmla="*/ 2125662 w 2125662"/>
              <a:gd name="connsiteY2" fmla="*/ 3084510 h 3084511"/>
              <a:gd name="connsiteX3" fmla="*/ 0 w 2125662"/>
              <a:gd name="connsiteY3" fmla="*/ 3084510 h 3084511"/>
              <a:gd name="connsiteX4" fmla="*/ 0 w 2125662"/>
              <a:gd name="connsiteY4" fmla="*/ 0 h 3084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5662" h="3084511">
                <a:moveTo>
                  <a:pt x="0" y="0"/>
                </a:moveTo>
                <a:lnTo>
                  <a:pt x="2125662" y="0"/>
                </a:lnTo>
                <a:lnTo>
                  <a:pt x="2125662" y="3084510"/>
                </a:lnTo>
                <a:lnTo>
                  <a:pt x="0" y="3084510"/>
                </a:lnTo>
                <a:lnTo>
                  <a:pt x="0" y="0"/>
                </a:lnTo>
              </a:path>
            </a:pathLst>
          </a:custGeom>
          <a:solidFill>
            <a:srgbClr val="b2ff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74327" y="906935"/>
            <a:ext cx="2476024" cy="1972732"/>
          </a:xfrm>
          <a:custGeom>
            <a:avLst/>
            <a:gdLst>
              <a:gd name="connsiteX0" fmla="*/ 14287 w 2476024"/>
              <a:gd name="connsiteY0" fmla="*/ 309845 h 1972732"/>
              <a:gd name="connsiteX1" fmla="*/ 38911 w 2476024"/>
              <a:gd name="connsiteY1" fmla="*/ 227914 h 1972732"/>
              <a:gd name="connsiteX2" fmla="*/ 67017 w 2476024"/>
              <a:gd name="connsiteY2" fmla="*/ 150926 h 1972732"/>
              <a:gd name="connsiteX3" fmla="*/ 104041 w 2476024"/>
              <a:gd name="connsiteY3" fmla="*/ 85899 h 1972732"/>
              <a:gd name="connsiteX4" fmla="*/ 126188 w 2476024"/>
              <a:gd name="connsiteY4" fmla="*/ 59946 h 1972732"/>
              <a:gd name="connsiteX5" fmla="*/ 153037 w 2476024"/>
              <a:gd name="connsiteY5" fmla="*/ 38569 h 1972732"/>
              <a:gd name="connsiteX6" fmla="*/ 183308 w 2476024"/>
              <a:gd name="connsiteY6" fmla="*/ 24149 h 1972732"/>
              <a:gd name="connsiteX7" fmla="*/ 217854 w 2476024"/>
              <a:gd name="connsiteY7" fmla="*/ 15099 h 1972732"/>
              <a:gd name="connsiteX8" fmla="*/ 258203 w 2476024"/>
              <a:gd name="connsiteY8" fmla="*/ 14287 h 1972732"/>
              <a:gd name="connsiteX9" fmla="*/ 303561 w 2476024"/>
              <a:gd name="connsiteY9" fmla="*/ 21287 h 1972732"/>
              <a:gd name="connsiteX10" fmla="*/ 354721 w 2476024"/>
              <a:gd name="connsiteY10" fmla="*/ 36524 h 1972732"/>
              <a:gd name="connsiteX11" fmla="*/ 413640 w 2476024"/>
              <a:gd name="connsiteY11" fmla="*/ 62074 h 1972732"/>
              <a:gd name="connsiteX12" fmla="*/ 478727 w 2476024"/>
              <a:gd name="connsiteY12" fmla="*/ 97083 h 1972732"/>
              <a:gd name="connsiteX13" fmla="*/ 551938 w 2476024"/>
              <a:gd name="connsiteY13" fmla="*/ 143626 h 1972732"/>
              <a:gd name="connsiteX14" fmla="*/ 633273 w 2476024"/>
              <a:gd name="connsiteY14" fmla="*/ 201702 h 1972732"/>
              <a:gd name="connsiteX15" fmla="*/ 722366 w 2476024"/>
              <a:gd name="connsiteY15" fmla="*/ 270091 h 1972732"/>
              <a:gd name="connsiteX16" fmla="*/ 817995 w 2476024"/>
              <a:gd name="connsiteY16" fmla="*/ 349159 h 1972732"/>
              <a:gd name="connsiteX17" fmla="*/ 920587 w 2476024"/>
              <a:gd name="connsiteY17" fmla="*/ 438113 h 1972732"/>
              <a:gd name="connsiteX18" fmla="*/ 1028982 w 2476024"/>
              <a:gd name="connsiteY18" fmla="*/ 535306 h 1972732"/>
              <a:gd name="connsiteX19" fmla="*/ 1143180 w 2476024"/>
              <a:gd name="connsiteY19" fmla="*/ 640736 h 1972732"/>
              <a:gd name="connsiteX20" fmla="*/ 1262387 w 2476024"/>
              <a:gd name="connsiteY20" fmla="*/ 753978 h 1972732"/>
              <a:gd name="connsiteX21" fmla="*/ 1386662 w 2476024"/>
              <a:gd name="connsiteY21" fmla="*/ 873016 h 1972732"/>
              <a:gd name="connsiteX22" fmla="*/ 1514360 w 2476024"/>
              <a:gd name="connsiteY22" fmla="*/ 999012 h 1972732"/>
              <a:gd name="connsiteX23" fmla="*/ 1645966 w 2476024"/>
              <a:gd name="connsiteY23" fmla="*/ 1129157 h 1972732"/>
              <a:gd name="connsiteX24" fmla="*/ 1917669 w 2476024"/>
              <a:gd name="connsiteY24" fmla="*/ 1402201 h 1972732"/>
              <a:gd name="connsiteX25" fmla="*/ 2197863 w 2476024"/>
              <a:gd name="connsiteY25" fmla="*/ 1687999 h 1972732"/>
              <a:gd name="connsiteX26" fmla="*/ 2461737 w 2476024"/>
              <a:gd name="connsiteY26" fmla="*/ 1958445 h 1972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476024" h="1972732">
                <a:moveTo>
                  <a:pt x="14287" y="309845"/>
                </a:moveTo>
                <a:lnTo>
                  <a:pt x="38911" y="227914"/>
                </a:lnTo>
                <a:lnTo>
                  <a:pt x="67017" y="150926"/>
                </a:lnTo>
                <a:lnTo>
                  <a:pt x="104041" y="85899"/>
                </a:lnTo>
                <a:lnTo>
                  <a:pt x="126188" y="59946"/>
                </a:lnTo>
                <a:lnTo>
                  <a:pt x="153037" y="38569"/>
                </a:lnTo>
                <a:lnTo>
                  <a:pt x="183308" y="24149"/>
                </a:lnTo>
                <a:lnTo>
                  <a:pt x="217854" y="15099"/>
                </a:lnTo>
                <a:lnTo>
                  <a:pt x="258203" y="14287"/>
                </a:lnTo>
                <a:lnTo>
                  <a:pt x="303561" y="21287"/>
                </a:lnTo>
                <a:lnTo>
                  <a:pt x="354721" y="36524"/>
                </a:lnTo>
                <a:lnTo>
                  <a:pt x="413640" y="62074"/>
                </a:lnTo>
                <a:lnTo>
                  <a:pt x="478727" y="97083"/>
                </a:lnTo>
                <a:lnTo>
                  <a:pt x="551938" y="143626"/>
                </a:lnTo>
                <a:lnTo>
                  <a:pt x="633273" y="201702"/>
                </a:lnTo>
                <a:lnTo>
                  <a:pt x="722366" y="270091"/>
                </a:lnTo>
                <a:lnTo>
                  <a:pt x="817995" y="349159"/>
                </a:lnTo>
                <a:lnTo>
                  <a:pt x="920587" y="438113"/>
                </a:lnTo>
                <a:lnTo>
                  <a:pt x="1028982" y="535306"/>
                </a:lnTo>
                <a:lnTo>
                  <a:pt x="1143180" y="640736"/>
                </a:lnTo>
                <a:lnTo>
                  <a:pt x="1262387" y="753978"/>
                </a:lnTo>
                <a:lnTo>
                  <a:pt x="1386662" y="873016"/>
                </a:lnTo>
                <a:lnTo>
                  <a:pt x="1514360" y="999012"/>
                </a:lnTo>
                <a:lnTo>
                  <a:pt x="1645966" y="1129157"/>
                </a:lnTo>
                <a:lnTo>
                  <a:pt x="1917669" y="1402201"/>
                </a:lnTo>
                <a:lnTo>
                  <a:pt x="2197863" y="1687999"/>
                </a:lnTo>
                <a:lnTo>
                  <a:pt x="2461737" y="195844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26634" y="2755240"/>
            <a:ext cx="129232" cy="130435"/>
          </a:xfrm>
          <a:custGeom>
            <a:avLst/>
            <a:gdLst>
              <a:gd name="connsiteX0" fmla="*/ 129232 w 129232"/>
              <a:gd name="connsiteY0" fmla="*/ 130435 h 130435"/>
              <a:gd name="connsiteX1" fmla="*/ 9965 w 129232"/>
              <a:gd name="connsiteY1" fmla="*/ 97476 h 130435"/>
              <a:gd name="connsiteX2" fmla="*/ 9965 w 129232"/>
              <a:gd name="connsiteY2" fmla="*/ 97476 h 130435"/>
              <a:gd name="connsiteX3" fmla="*/ 0 w 129232"/>
              <a:gd name="connsiteY3" fmla="*/ 79898 h 130435"/>
              <a:gd name="connsiteX4" fmla="*/ 0 w 129232"/>
              <a:gd name="connsiteY4" fmla="*/ 79898 h 130435"/>
              <a:gd name="connsiteX5" fmla="*/ 17576 w 129232"/>
              <a:gd name="connsiteY5" fmla="*/ 69933 h 130435"/>
              <a:gd name="connsiteX6" fmla="*/ 89627 w 129232"/>
              <a:gd name="connsiteY6" fmla="*/ 89844 h 130435"/>
              <a:gd name="connsiteX7" fmla="*/ 71494 w 129232"/>
              <a:gd name="connsiteY7" fmla="*/ 17325 h 130435"/>
              <a:gd name="connsiteX8" fmla="*/ 71494 w 129232"/>
              <a:gd name="connsiteY8" fmla="*/ 17325 h 130435"/>
              <a:gd name="connsiteX9" fmla="*/ 81889 w 129232"/>
              <a:gd name="connsiteY9" fmla="*/ 0 h 130435"/>
              <a:gd name="connsiteX10" fmla="*/ 81889 w 129232"/>
              <a:gd name="connsiteY10" fmla="*/ 0 h 130435"/>
              <a:gd name="connsiteX11" fmla="*/ 99216 w 129232"/>
              <a:gd name="connsiteY11" fmla="*/ 10393 h 130435"/>
              <a:gd name="connsiteX12" fmla="*/ 129232 w 129232"/>
              <a:gd name="connsiteY12" fmla="*/ 130435 h 130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9232" h="130435">
                <a:moveTo>
                  <a:pt x="129232" y="130435"/>
                </a:moveTo>
                <a:lnTo>
                  <a:pt x="9965" y="97476"/>
                </a:lnTo>
                <a:lnTo>
                  <a:pt x="9965" y="97476"/>
                </a:lnTo>
                <a:cubicBezTo>
                  <a:pt x="2359" y="95374"/>
                  <a:pt x="-2101" y="87504"/>
                  <a:pt x="0" y="79898"/>
                </a:cubicBezTo>
                <a:lnTo>
                  <a:pt x="0" y="79898"/>
                </a:lnTo>
                <a:cubicBezTo>
                  <a:pt x="2101" y="72293"/>
                  <a:pt x="9972" y="67831"/>
                  <a:pt x="17576" y="69933"/>
                </a:cubicBezTo>
                <a:lnTo>
                  <a:pt x="89627" y="89844"/>
                </a:lnTo>
                <a:lnTo>
                  <a:pt x="71494" y="17325"/>
                </a:lnTo>
                <a:lnTo>
                  <a:pt x="71494" y="17325"/>
                </a:lnTo>
                <a:cubicBezTo>
                  <a:pt x="69580" y="9670"/>
                  <a:pt x="74234" y="1913"/>
                  <a:pt x="81889" y="0"/>
                </a:cubicBezTo>
                <a:lnTo>
                  <a:pt x="81889" y="0"/>
                </a:lnTo>
                <a:cubicBezTo>
                  <a:pt x="89545" y="-1915"/>
                  <a:pt x="97302" y="2739"/>
                  <a:pt x="99216" y="10393"/>
                </a:cubicBezTo>
                <a:lnTo>
                  <a:pt x="129232" y="1304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7448" y="2895600"/>
            <a:ext cx="1851024" cy="685800"/>
          </a:xfrm>
          <a:custGeom>
            <a:avLst/>
            <a:gdLst>
              <a:gd name="connsiteX0" fmla="*/ 0 w 1851024"/>
              <a:gd name="connsiteY0" fmla="*/ 0 h 685800"/>
              <a:gd name="connsiteX1" fmla="*/ 1851024 w 1851024"/>
              <a:gd name="connsiteY1" fmla="*/ 0 h 685800"/>
              <a:gd name="connsiteX2" fmla="*/ 1851024 w 1851024"/>
              <a:gd name="connsiteY2" fmla="*/ 685800 h 685800"/>
              <a:gd name="connsiteX3" fmla="*/ 0 w 1851024"/>
              <a:gd name="connsiteY3" fmla="*/ 685800 h 685800"/>
              <a:gd name="connsiteX4" fmla="*/ 0 w 1851024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1024" h="685800">
                <a:moveTo>
                  <a:pt x="0" y="0"/>
                </a:moveTo>
                <a:lnTo>
                  <a:pt x="1851024" y="0"/>
                </a:lnTo>
                <a:lnTo>
                  <a:pt x="1851024" y="685800"/>
                </a:lnTo>
                <a:lnTo>
                  <a:pt x="0" y="685800"/>
                </a:lnTo>
                <a:lnTo>
                  <a:pt x="0" y="0"/>
                </a:lnTo>
              </a:path>
            </a:pathLst>
          </a:custGeom>
          <a:solidFill>
            <a:srgbClr val="fff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3161" y="2881312"/>
            <a:ext cx="1879599" cy="714375"/>
          </a:xfrm>
          <a:custGeom>
            <a:avLst/>
            <a:gdLst>
              <a:gd name="connsiteX0" fmla="*/ 14287 w 1879599"/>
              <a:gd name="connsiteY0" fmla="*/ 14287 h 714375"/>
              <a:gd name="connsiteX1" fmla="*/ 1865312 w 1879599"/>
              <a:gd name="connsiteY1" fmla="*/ 14287 h 714375"/>
              <a:gd name="connsiteX2" fmla="*/ 1865312 w 1879599"/>
              <a:gd name="connsiteY2" fmla="*/ 700087 h 714375"/>
              <a:gd name="connsiteX3" fmla="*/ 14287 w 1879599"/>
              <a:gd name="connsiteY3" fmla="*/ 700087 h 714375"/>
              <a:gd name="connsiteX4" fmla="*/ 14287 w 1879599"/>
              <a:gd name="connsiteY4" fmla="*/ 14287 h 714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9599" h="714375">
                <a:moveTo>
                  <a:pt x="14287" y="14287"/>
                </a:moveTo>
                <a:lnTo>
                  <a:pt x="1865312" y="14287"/>
                </a:lnTo>
                <a:lnTo>
                  <a:pt x="1865312" y="700087"/>
                </a:lnTo>
                <a:lnTo>
                  <a:pt x="14287" y="700087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18199" y="3568701"/>
            <a:ext cx="57149" cy="273269"/>
          </a:xfrm>
          <a:custGeom>
            <a:avLst/>
            <a:gdLst>
              <a:gd name="connsiteX0" fmla="*/ 14288 w 57149"/>
              <a:gd name="connsiteY0" fmla="*/ 14287 h 273269"/>
              <a:gd name="connsiteX1" fmla="*/ 14287 w 57149"/>
              <a:gd name="connsiteY1" fmla="*/ 258982 h 273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73269">
                <a:moveTo>
                  <a:pt x="14288" y="14287"/>
                </a:moveTo>
                <a:lnTo>
                  <a:pt x="14287" y="25898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0139" y="3729616"/>
            <a:ext cx="124695" cy="126422"/>
          </a:xfrm>
          <a:custGeom>
            <a:avLst/>
            <a:gdLst>
              <a:gd name="connsiteX0" fmla="*/ 62346 w 124695"/>
              <a:gd name="connsiteY0" fmla="*/ 126422 h 126422"/>
              <a:gd name="connsiteX1" fmla="*/ 124695 w 124695"/>
              <a:gd name="connsiteY1" fmla="*/ 19540 h 126422"/>
              <a:gd name="connsiteX2" fmla="*/ 124695 w 124695"/>
              <a:gd name="connsiteY2" fmla="*/ 19540 h 126422"/>
              <a:gd name="connsiteX3" fmla="*/ 119552 w 124695"/>
              <a:gd name="connsiteY3" fmla="*/ 0 h 126422"/>
              <a:gd name="connsiteX4" fmla="*/ 119552 w 124695"/>
              <a:gd name="connsiteY4" fmla="*/ 0 h 126422"/>
              <a:gd name="connsiteX5" fmla="*/ 100012 w 124695"/>
              <a:gd name="connsiteY5" fmla="*/ 5142 h 126422"/>
              <a:gd name="connsiteX6" fmla="*/ 62346 w 124695"/>
              <a:gd name="connsiteY6" fmla="*/ 69710 h 126422"/>
              <a:gd name="connsiteX7" fmla="*/ 24682 w 124695"/>
              <a:gd name="connsiteY7" fmla="*/ 5142 h 126422"/>
              <a:gd name="connsiteX8" fmla="*/ 24682 w 124695"/>
              <a:gd name="connsiteY8" fmla="*/ 5142 h 126422"/>
              <a:gd name="connsiteX9" fmla="*/ 5142 w 124695"/>
              <a:gd name="connsiteY9" fmla="*/ 0 h 126422"/>
              <a:gd name="connsiteX10" fmla="*/ 5142 w 124695"/>
              <a:gd name="connsiteY10" fmla="*/ 0 h 126422"/>
              <a:gd name="connsiteX11" fmla="*/ 0 w 124695"/>
              <a:gd name="connsiteY11" fmla="*/ 19540 h 126422"/>
              <a:gd name="connsiteX12" fmla="*/ 62346 w 124695"/>
              <a:gd name="connsiteY12" fmla="*/ 126422 h 126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2">
                <a:moveTo>
                  <a:pt x="62346" y="126422"/>
                </a:moveTo>
                <a:lnTo>
                  <a:pt x="124695" y="19540"/>
                </a:lnTo>
                <a:lnTo>
                  <a:pt x="124695" y="19540"/>
                </a:lnTo>
                <a:cubicBezTo>
                  <a:pt x="128671" y="12724"/>
                  <a:pt x="126368" y="3976"/>
                  <a:pt x="119552" y="0"/>
                </a:cubicBezTo>
                <a:lnTo>
                  <a:pt x="119552" y="0"/>
                </a:lnTo>
                <a:cubicBezTo>
                  <a:pt x="112738" y="-3976"/>
                  <a:pt x="103989" y="-1673"/>
                  <a:pt x="100012" y="5142"/>
                </a:cubicBezTo>
                <a:lnTo>
                  <a:pt x="62346" y="69710"/>
                </a:lnTo>
                <a:lnTo>
                  <a:pt x="24682" y="5142"/>
                </a:lnTo>
                <a:lnTo>
                  <a:pt x="24682" y="5142"/>
                </a:lnTo>
                <a:cubicBezTo>
                  <a:pt x="20707" y="-1673"/>
                  <a:pt x="11958" y="-3976"/>
                  <a:pt x="5142" y="0"/>
                </a:cubicBezTo>
                <a:lnTo>
                  <a:pt x="5142" y="0"/>
                </a:lnTo>
                <a:cubicBezTo>
                  <a:pt x="-1673" y="3975"/>
                  <a:pt x="-3976" y="12724"/>
                  <a:pt x="0" y="19540"/>
                </a:cubicBezTo>
                <a:lnTo>
                  <a:pt x="62346" y="12642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7448" y="3871913"/>
            <a:ext cx="1851024" cy="685798"/>
          </a:xfrm>
          <a:custGeom>
            <a:avLst/>
            <a:gdLst>
              <a:gd name="connsiteX0" fmla="*/ 0 w 1851024"/>
              <a:gd name="connsiteY0" fmla="*/ 0 h 685798"/>
              <a:gd name="connsiteX1" fmla="*/ 1851024 w 1851024"/>
              <a:gd name="connsiteY1" fmla="*/ 0 h 685798"/>
              <a:gd name="connsiteX2" fmla="*/ 1851024 w 1851024"/>
              <a:gd name="connsiteY2" fmla="*/ 685798 h 685798"/>
              <a:gd name="connsiteX3" fmla="*/ 0 w 1851024"/>
              <a:gd name="connsiteY3" fmla="*/ 685798 h 685798"/>
              <a:gd name="connsiteX4" fmla="*/ 0 w 1851024"/>
              <a:gd name="connsiteY4" fmla="*/ 0 h 685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1024" h="685798">
                <a:moveTo>
                  <a:pt x="0" y="0"/>
                </a:moveTo>
                <a:lnTo>
                  <a:pt x="1851024" y="0"/>
                </a:lnTo>
                <a:lnTo>
                  <a:pt x="1851024" y="685798"/>
                </a:lnTo>
                <a:lnTo>
                  <a:pt x="0" y="685798"/>
                </a:lnTo>
                <a:lnTo>
                  <a:pt x="0" y="0"/>
                </a:ln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59348" y="3833813"/>
            <a:ext cx="1927224" cy="762000"/>
          </a:xfrm>
          <a:custGeom>
            <a:avLst/>
            <a:gdLst>
              <a:gd name="connsiteX0" fmla="*/ 38100 w 1927224"/>
              <a:gd name="connsiteY0" fmla="*/ 38100 h 762000"/>
              <a:gd name="connsiteX1" fmla="*/ 1889124 w 1927224"/>
              <a:gd name="connsiteY1" fmla="*/ 38100 h 762000"/>
              <a:gd name="connsiteX2" fmla="*/ 1889124 w 1927224"/>
              <a:gd name="connsiteY2" fmla="*/ 723900 h 762000"/>
              <a:gd name="connsiteX3" fmla="*/ 38100 w 1927224"/>
              <a:gd name="connsiteY3" fmla="*/ 723900 h 762000"/>
              <a:gd name="connsiteX4" fmla="*/ 38100 w 1927224"/>
              <a:gd name="connsiteY4" fmla="*/ 38100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7224" h="762000">
                <a:moveTo>
                  <a:pt x="38100" y="38100"/>
                </a:moveTo>
                <a:lnTo>
                  <a:pt x="1889124" y="38100"/>
                </a:lnTo>
                <a:lnTo>
                  <a:pt x="1889124" y="723900"/>
                </a:lnTo>
                <a:lnTo>
                  <a:pt x="38100" y="723900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7448" y="4816475"/>
            <a:ext cx="1851024" cy="685800"/>
          </a:xfrm>
          <a:custGeom>
            <a:avLst/>
            <a:gdLst>
              <a:gd name="connsiteX0" fmla="*/ 0 w 1851024"/>
              <a:gd name="connsiteY0" fmla="*/ 0 h 685800"/>
              <a:gd name="connsiteX1" fmla="*/ 1851024 w 1851024"/>
              <a:gd name="connsiteY1" fmla="*/ 0 h 685800"/>
              <a:gd name="connsiteX2" fmla="*/ 1851024 w 1851024"/>
              <a:gd name="connsiteY2" fmla="*/ 685800 h 685800"/>
              <a:gd name="connsiteX3" fmla="*/ 0 w 1851024"/>
              <a:gd name="connsiteY3" fmla="*/ 685800 h 685800"/>
              <a:gd name="connsiteX4" fmla="*/ 0 w 1851024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1024" h="685800">
                <a:moveTo>
                  <a:pt x="0" y="0"/>
                </a:moveTo>
                <a:lnTo>
                  <a:pt x="1851024" y="0"/>
                </a:lnTo>
                <a:lnTo>
                  <a:pt x="1851024" y="685800"/>
                </a:lnTo>
                <a:lnTo>
                  <a:pt x="0" y="685800"/>
                </a:lnTo>
                <a:lnTo>
                  <a:pt x="0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3161" y="4802187"/>
            <a:ext cx="1879599" cy="714375"/>
          </a:xfrm>
          <a:custGeom>
            <a:avLst/>
            <a:gdLst>
              <a:gd name="connsiteX0" fmla="*/ 14287 w 1879599"/>
              <a:gd name="connsiteY0" fmla="*/ 14287 h 714375"/>
              <a:gd name="connsiteX1" fmla="*/ 1865312 w 1879599"/>
              <a:gd name="connsiteY1" fmla="*/ 14287 h 714375"/>
              <a:gd name="connsiteX2" fmla="*/ 1865312 w 1879599"/>
              <a:gd name="connsiteY2" fmla="*/ 700087 h 714375"/>
              <a:gd name="connsiteX3" fmla="*/ 14287 w 1879599"/>
              <a:gd name="connsiteY3" fmla="*/ 700087 h 714375"/>
              <a:gd name="connsiteX4" fmla="*/ 14287 w 1879599"/>
              <a:gd name="connsiteY4" fmla="*/ 14287 h 714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9599" h="714375">
                <a:moveTo>
                  <a:pt x="14287" y="14287"/>
                </a:moveTo>
                <a:lnTo>
                  <a:pt x="1865312" y="14287"/>
                </a:lnTo>
                <a:lnTo>
                  <a:pt x="1865312" y="700087"/>
                </a:lnTo>
                <a:lnTo>
                  <a:pt x="14287" y="700087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10260" y="5495925"/>
            <a:ext cx="57149" cy="714374"/>
          </a:xfrm>
          <a:custGeom>
            <a:avLst/>
            <a:gdLst>
              <a:gd name="connsiteX0" fmla="*/ 14288 w 57149"/>
              <a:gd name="connsiteY0" fmla="*/ 14287 h 714374"/>
              <a:gd name="connsiteX1" fmla="*/ 14287 w 57149"/>
              <a:gd name="connsiteY1" fmla="*/ 700087 h 714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714374">
                <a:moveTo>
                  <a:pt x="14288" y="14287"/>
                </a:moveTo>
                <a:lnTo>
                  <a:pt x="14287" y="7000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9037" y="1573213"/>
            <a:ext cx="1851023" cy="685800"/>
          </a:xfrm>
          <a:custGeom>
            <a:avLst/>
            <a:gdLst>
              <a:gd name="connsiteX0" fmla="*/ 0 w 1851023"/>
              <a:gd name="connsiteY0" fmla="*/ 0 h 685800"/>
              <a:gd name="connsiteX1" fmla="*/ 1851023 w 1851023"/>
              <a:gd name="connsiteY1" fmla="*/ 0 h 685800"/>
              <a:gd name="connsiteX2" fmla="*/ 1851023 w 1851023"/>
              <a:gd name="connsiteY2" fmla="*/ 685800 h 685800"/>
              <a:gd name="connsiteX3" fmla="*/ 0 w 1851023"/>
              <a:gd name="connsiteY3" fmla="*/ 685800 h 685800"/>
              <a:gd name="connsiteX4" fmla="*/ 0 w 1851023"/>
              <a:gd name="connsiteY4" fmla="*/ 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1023" h="685800">
                <a:moveTo>
                  <a:pt x="0" y="0"/>
                </a:moveTo>
                <a:lnTo>
                  <a:pt x="1851023" y="0"/>
                </a:lnTo>
                <a:lnTo>
                  <a:pt x="1851023" y="685800"/>
                </a:lnTo>
                <a:lnTo>
                  <a:pt x="0" y="685800"/>
                </a:lnTo>
                <a:lnTo>
                  <a:pt x="0" y="0"/>
                </a:ln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4750" y="1558926"/>
            <a:ext cx="1879600" cy="714375"/>
          </a:xfrm>
          <a:custGeom>
            <a:avLst/>
            <a:gdLst>
              <a:gd name="connsiteX0" fmla="*/ 14287 w 1879600"/>
              <a:gd name="connsiteY0" fmla="*/ 14287 h 714375"/>
              <a:gd name="connsiteX1" fmla="*/ 1865311 w 1879600"/>
              <a:gd name="connsiteY1" fmla="*/ 14287 h 714375"/>
              <a:gd name="connsiteX2" fmla="*/ 1865311 w 1879600"/>
              <a:gd name="connsiteY2" fmla="*/ 700087 h 714375"/>
              <a:gd name="connsiteX3" fmla="*/ 14287 w 1879600"/>
              <a:gd name="connsiteY3" fmla="*/ 700087 h 714375"/>
              <a:gd name="connsiteX4" fmla="*/ 14287 w 1879600"/>
              <a:gd name="connsiteY4" fmla="*/ 14287 h 714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9600" h="714375">
                <a:moveTo>
                  <a:pt x="14287" y="14287"/>
                </a:moveTo>
                <a:lnTo>
                  <a:pt x="1865311" y="14287"/>
                </a:lnTo>
                <a:lnTo>
                  <a:pt x="1865311" y="700087"/>
                </a:lnTo>
                <a:lnTo>
                  <a:pt x="14287" y="700087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11850" y="2252662"/>
            <a:ext cx="57149" cy="617756"/>
          </a:xfrm>
          <a:custGeom>
            <a:avLst/>
            <a:gdLst>
              <a:gd name="connsiteX0" fmla="*/ 14287 w 57149"/>
              <a:gd name="connsiteY0" fmla="*/ 14287 h 617756"/>
              <a:gd name="connsiteX1" fmla="*/ 14287 w 57149"/>
              <a:gd name="connsiteY1" fmla="*/ 603469 h 617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617756">
                <a:moveTo>
                  <a:pt x="14287" y="14287"/>
                </a:moveTo>
                <a:lnTo>
                  <a:pt x="14287" y="60346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3789" y="2758066"/>
            <a:ext cx="124695" cy="126420"/>
          </a:xfrm>
          <a:custGeom>
            <a:avLst/>
            <a:gdLst>
              <a:gd name="connsiteX0" fmla="*/ 62348 w 124695"/>
              <a:gd name="connsiteY0" fmla="*/ 126420 h 126420"/>
              <a:gd name="connsiteX1" fmla="*/ 0 w 124695"/>
              <a:gd name="connsiteY1" fmla="*/ 19540 h 126420"/>
              <a:gd name="connsiteX2" fmla="*/ 0 w 124695"/>
              <a:gd name="connsiteY2" fmla="*/ 19540 h 126420"/>
              <a:gd name="connsiteX3" fmla="*/ 5142 w 124695"/>
              <a:gd name="connsiteY3" fmla="*/ 0 h 126420"/>
              <a:gd name="connsiteX4" fmla="*/ 5142 w 124695"/>
              <a:gd name="connsiteY4" fmla="*/ 0 h 126420"/>
              <a:gd name="connsiteX5" fmla="*/ 24682 w 124695"/>
              <a:gd name="connsiteY5" fmla="*/ 5140 h 126420"/>
              <a:gd name="connsiteX6" fmla="*/ 62348 w 124695"/>
              <a:gd name="connsiteY6" fmla="*/ 69710 h 126420"/>
              <a:gd name="connsiteX7" fmla="*/ 100012 w 124695"/>
              <a:gd name="connsiteY7" fmla="*/ 5140 h 126420"/>
              <a:gd name="connsiteX8" fmla="*/ 100012 w 124695"/>
              <a:gd name="connsiteY8" fmla="*/ 5140 h 126420"/>
              <a:gd name="connsiteX9" fmla="*/ 119552 w 124695"/>
              <a:gd name="connsiteY9" fmla="*/ 0 h 126420"/>
              <a:gd name="connsiteX10" fmla="*/ 119552 w 124695"/>
              <a:gd name="connsiteY10" fmla="*/ 0 h 126420"/>
              <a:gd name="connsiteX11" fmla="*/ 124695 w 124695"/>
              <a:gd name="connsiteY11" fmla="*/ 19540 h 126420"/>
              <a:gd name="connsiteX12" fmla="*/ 62348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8" y="126420"/>
                </a:moveTo>
                <a:lnTo>
                  <a:pt x="0" y="19540"/>
                </a:lnTo>
                <a:lnTo>
                  <a:pt x="0" y="19540"/>
                </a:lnTo>
                <a:cubicBezTo>
                  <a:pt x="-3976" y="12724"/>
                  <a:pt x="-1673" y="3975"/>
                  <a:pt x="5142" y="0"/>
                </a:cubicBezTo>
                <a:lnTo>
                  <a:pt x="5142" y="0"/>
                </a:lnTo>
                <a:cubicBezTo>
                  <a:pt x="11958" y="-3976"/>
                  <a:pt x="20707" y="-1673"/>
                  <a:pt x="24682" y="5140"/>
                </a:cubicBezTo>
                <a:lnTo>
                  <a:pt x="62348" y="69710"/>
                </a:lnTo>
                <a:lnTo>
                  <a:pt x="100012" y="5140"/>
                </a:lnTo>
                <a:lnTo>
                  <a:pt x="100012" y="5140"/>
                </a:lnTo>
                <a:cubicBezTo>
                  <a:pt x="103989" y="-1673"/>
                  <a:pt x="112738" y="-3976"/>
                  <a:pt x="119552" y="0"/>
                </a:cubicBezTo>
                <a:lnTo>
                  <a:pt x="119552" y="0"/>
                </a:lnTo>
                <a:cubicBezTo>
                  <a:pt x="126368" y="3975"/>
                  <a:pt x="128671" y="12724"/>
                  <a:pt x="124695" y="19540"/>
                </a:cubicBezTo>
                <a:lnTo>
                  <a:pt x="62348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15198" y="1841501"/>
            <a:ext cx="46036" cy="3319461"/>
          </a:xfrm>
          <a:custGeom>
            <a:avLst/>
            <a:gdLst>
              <a:gd name="connsiteX0" fmla="*/ 14287 w 46036"/>
              <a:gd name="connsiteY0" fmla="*/ 14287 h 3319461"/>
              <a:gd name="connsiteX1" fmla="*/ 31749 w 46036"/>
              <a:gd name="connsiteY1" fmla="*/ 3305173 h 3319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36" h="3319461">
                <a:moveTo>
                  <a:pt x="14287" y="14287"/>
                </a:moveTo>
                <a:lnTo>
                  <a:pt x="31749" y="330517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34185" y="1858961"/>
            <a:ext cx="504824" cy="57149"/>
          </a:xfrm>
          <a:custGeom>
            <a:avLst/>
            <a:gdLst>
              <a:gd name="connsiteX0" fmla="*/ 490537 w 504824"/>
              <a:gd name="connsiteY0" fmla="*/ 14288 h 57149"/>
              <a:gd name="connsiteX1" fmla="*/ 14287 w 504824"/>
              <a:gd name="connsiteY1" fmla="*/ 14287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4824" h="57149">
                <a:moveTo>
                  <a:pt x="490537" y="14288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67304" y="5132386"/>
            <a:ext cx="476469" cy="57149"/>
          </a:xfrm>
          <a:custGeom>
            <a:avLst/>
            <a:gdLst>
              <a:gd name="connsiteX0" fmla="*/ 462181 w 476469"/>
              <a:gd name="connsiteY0" fmla="*/ 14288 h 57149"/>
              <a:gd name="connsiteX1" fmla="*/ 14287 w 476469"/>
              <a:gd name="connsiteY1" fmla="*/ 14287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6469" h="57149">
                <a:moveTo>
                  <a:pt x="462181" y="14288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3235" y="5084326"/>
            <a:ext cx="126422" cy="124695"/>
          </a:xfrm>
          <a:custGeom>
            <a:avLst/>
            <a:gdLst>
              <a:gd name="connsiteX0" fmla="*/ 0 w 126422"/>
              <a:gd name="connsiteY0" fmla="*/ 62346 h 124695"/>
              <a:gd name="connsiteX1" fmla="*/ 106881 w 126422"/>
              <a:gd name="connsiteY1" fmla="*/ 0 h 124695"/>
              <a:gd name="connsiteX2" fmla="*/ 106881 w 126422"/>
              <a:gd name="connsiteY2" fmla="*/ 0 h 124695"/>
              <a:gd name="connsiteX3" fmla="*/ 126422 w 126422"/>
              <a:gd name="connsiteY3" fmla="*/ 5142 h 124695"/>
              <a:gd name="connsiteX4" fmla="*/ 126422 w 126422"/>
              <a:gd name="connsiteY4" fmla="*/ 5142 h 124695"/>
              <a:gd name="connsiteX5" fmla="*/ 121280 w 126422"/>
              <a:gd name="connsiteY5" fmla="*/ 24682 h 124695"/>
              <a:gd name="connsiteX6" fmla="*/ 56712 w 126422"/>
              <a:gd name="connsiteY6" fmla="*/ 62346 h 124695"/>
              <a:gd name="connsiteX7" fmla="*/ 121280 w 126422"/>
              <a:gd name="connsiteY7" fmla="*/ 100012 h 124695"/>
              <a:gd name="connsiteX8" fmla="*/ 121280 w 126422"/>
              <a:gd name="connsiteY8" fmla="*/ 100012 h 124695"/>
              <a:gd name="connsiteX9" fmla="*/ 126422 w 126422"/>
              <a:gd name="connsiteY9" fmla="*/ 119552 h 124695"/>
              <a:gd name="connsiteX10" fmla="*/ 126422 w 126422"/>
              <a:gd name="connsiteY10" fmla="*/ 119552 h 124695"/>
              <a:gd name="connsiteX11" fmla="*/ 106881 w 126422"/>
              <a:gd name="connsiteY11" fmla="*/ 124695 h 124695"/>
              <a:gd name="connsiteX12" fmla="*/ 0 w 126422"/>
              <a:gd name="connsiteY12" fmla="*/ 62346 h 124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6422" h="124695">
                <a:moveTo>
                  <a:pt x="0" y="62346"/>
                </a:moveTo>
                <a:lnTo>
                  <a:pt x="106881" y="0"/>
                </a:lnTo>
                <a:lnTo>
                  <a:pt x="106881" y="0"/>
                </a:lnTo>
                <a:cubicBezTo>
                  <a:pt x="113698" y="-3976"/>
                  <a:pt x="122447" y="-1673"/>
                  <a:pt x="126422" y="5142"/>
                </a:cubicBezTo>
                <a:lnTo>
                  <a:pt x="126422" y="5142"/>
                </a:lnTo>
                <a:cubicBezTo>
                  <a:pt x="130399" y="11958"/>
                  <a:pt x="128096" y="20706"/>
                  <a:pt x="121280" y="24682"/>
                </a:cubicBezTo>
                <a:lnTo>
                  <a:pt x="56712" y="62346"/>
                </a:lnTo>
                <a:lnTo>
                  <a:pt x="121280" y="100012"/>
                </a:lnTo>
                <a:lnTo>
                  <a:pt x="121280" y="100012"/>
                </a:lnTo>
                <a:cubicBezTo>
                  <a:pt x="128096" y="103989"/>
                  <a:pt x="130399" y="112736"/>
                  <a:pt x="126422" y="119552"/>
                </a:cubicBezTo>
                <a:lnTo>
                  <a:pt x="126422" y="119552"/>
                </a:lnTo>
                <a:cubicBezTo>
                  <a:pt x="122447" y="126368"/>
                  <a:pt x="113698" y="128671"/>
                  <a:pt x="106881" y="124695"/>
                </a:cubicBezTo>
                <a:lnTo>
                  <a:pt x="0" y="6234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08675" y="6169025"/>
            <a:ext cx="1736944" cy="57149"/>
          </a:xfrm>
          <a:custGeom>
            <a:avLst/>
            <a:gdLst>
              <a:gd name="connsiteX0" fmla="*/ 14287 w 1736944"/>
              <a:gd name="connsiteY0" fmla="*/ 14287 h 57149"/>
              <a:gd name="connsiteX1" fmla="*/ 1722656 w 1736944"/>
              <a:gd name="connsiteY1" fmla="*/ 14287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36944" h="57149">
                <a:moveTo>
                  <a:pt x="14287" y="14287"/>
                </a:moveTo>
                <a:lnTo>
                  <a:pt x="1722656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3264" y="6120965"/>
            <a:ext cx="126422" cy="124695"/>
          </a:xfrm>
          <a:custGeom>
            <a:avLst/>
            <a:gdLst>
              <a:gd name="connsiteX0" fmla="*/ 126422 w 126422"/>
              <a:gd name="connsiteY0" fmla="*/ 62347 h 124695"/>
              <a:gd name="connsiteX1" fmla="*/ 19540 w 126422"/>
              <a:gd name="connsiteY1" fmla="*/ 124695 h 124695"/>
              <a:gd name="connsiteX2" fmla="*/ 19540 w 126422"/>
              <a:gd name="connsiteY2" fmla="*/ 124695 h 124695"/>
              <a:gd name="connsiteX3" fmla="*/ 0 w 126422"/>
              <a:gd name="connsiteY3" fmla="*/ 119553 h 124695"/>
              <a:gd name="connsiteX4" fmla="*/ 0 w 126422"/>
              <a:gd name="connsiteY4" fmla="*/ 119553 h 124695"/>
              <a:gd name="connsiteX5" fmla="*/ 5142 w 126422"/>
              <a:gd name="connsiteY5" fmla="*/ 100012 h 124695"/>
              <a:gd name="connsiteX6" fmla="*/ 69710 w 126422"/>
              <a:gd name="connsiteY6" fmla="*/ 62347 h 124695"/>
              <a:gd name="connsiteX7" fmla="*/ 5142 w 126422"/>
              <a:gd name="connsiteY7" fmla="*/ 24682 h 124695"/>
              <a:gd name="connsiteX8" fmla="*/ 5142 w 126422"/>
              <a:gd name="connsiteY8" fmla="*/ 24682 h 124695"/>
              <a:gd name="connsiteX9" fmla="*/ 0 w 126422"/>
              <a:gd name="connsiteY9" fmla="*/ 5142 h 124695"/>
              <a:gd name="connsiteX10" fmla="*/ 0 w 126422"/>
              <a:gd name="connsiteY10" fmla="*/ 5142 h 124695"/>
              <a:gd name="connsiteX11" fmla="*/ 19540 w 126422"/>
              <a:gd name="connsiteY11" fmla="*/ 0 h 124695"/>
              <a:gd name="connsiteX12" fmla="*/ 126422 w 126422"/>
              <a:gd name="connsiteY12" fmla="*/ 62347 h 124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6422" h="124695">
                <a:moveTo>
                  <a:pt x="126422" y="62347"/>
                </a:moveTo>
                <a:lnTo>
                  <a:pt x="19540" y="124695"/>
                </a:lnTo>
                <a:lnTo>
                  <a:pt x="19540" y="124695"/>
                </a:lnTo>
                <a:cubicBezTo>
                  <a:pt x="12724" y="128671"/>
                  <a:pt x="3976" y="126369"/>
                  <a:pt x="0" y="119553"/>
                </a:cubicBezTo>
                <a:lnTo>
                  <a:pt x="0" y="119553"/>
                </a:lnTo>
                <a:cubicBezTo>
                  <a:pt x="-3974" y="112737"/>
                  <a:pt x="-1671" y="103988"/>
                  <a:pt x="5142" y="100012"/>
                </a:cubicBezTo>
                <a:lnTo>
                  <a:pt x="69710" y="62347"/>
                </a:lnTo>
                <a:lnTo>
                  <a:pt x="5142" y="24682"/>
                </a:lnTo>
                <a:lnTo>
                  <a:pt x="5142" y="24682"/>
                </a:lnTo>
                <a:cubicBezTo>
                  <a:pt x="-1671" y="20706"/>
                  <a:pt x="-3974" y="11958"/>
                  <a:pt x="0" y="5142"/>
                </a:cubicBezTo>
                <a:lnTo>
                  <a:pt x="0" y="5142"/>
                </a:lnTo>
                <a:cubicBezTo>
                  <a:pt x="3976" y="-1673"/>
                  <a:pt x="12724" y="-3975"/>
                  <a:pt x="19540" y="0"/>
                </a:cubicBezTo>
                <a:lnTo>
                  <a:pt x="126422" y="6234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18199" y="4540250"/>
            <a:ext cx="57149" cy="274856"/>
          </a:xfrm>
          <a:custGeom>
            <a:avLst/>
            <a:gdLst>
              <a:gd name="connsiteX0" fmla="*/ 14288 w 57149"/>
              <a:gd name="connsiteY0" fmla="*/ 14287 h 274856"/>
              <a:gd name="connsiteX1" fmla="*/ 14287 w 57149"/>
              <a:gd name="connsiteY1" fmla="*/ 260568 h 274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74856">
                <a:moveTo>
                  <a:pt x="14288" y="14287"/>
                </a:moveTo>
                <a:lnTo>
                  <a:pt x="14287" y="26056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0139" y="4702752"/>
            <a:ext cx="124695" cy="126422"/>
          </a:xfrm>
          <a:custGeom>
            <a:avLst/>
            <a:gdLst>
              <a:gd name="connsiteX0" fmla="*/ 62346 w 124695"/>
              <a:gd name="connsiteY0" fmla="*/ 126422 h 126422"/>
              <a:gd name="connsiteX1" fmla="*/ 124695 w 124695"/>
              <a:gd name="connsiteY1" fmla="*/ 19541 h 126422"/>
              <a:gd name="connsiteX2" fmla="*/ 124695 w 124695"/>
              <a:gd name="connsiteY2" fmla="*/ 19541 h 126422"/>
              <a:gd name="connsiteX3" fmla="*/ 119552 w 124695"/>
              <a:gd name="connsiteY3" fmla="*/ 0 h 126422"/>
              <a:gd name="connsiteX4" fmla="*/ 119552 w 124695"/>
              <a:gd name="connsiteY4" fmla="*/ 0 h 126422"/>
              <a:gd name="connsiteX5" fmla="*/ 100012 w 124695"/>
              <a:gd name="connsiteY5" fmla="*/ 5142 h 126422"/>
              <a:gd name="connsiteX6" fmla="*/ 62346 w 124695"/>
              <a:gd name="connsiteY6" fmla="*/ 69711 h 126422"/>
              <a:gd name="connsiteX7" fmla="*/ 24682 w 124695"/>
              <a:gd name="connsiteY7" fmla="*/ 5142 h 126422"/>
              <a:gd name="connsiteX8" fmla="*/ 24682 w 124695"/>
              <a:gd name="connsiteY8" fmla="*/ 5142 h 126422"/>
              <a:gd name="connsiteX9" fmla="*/ 5142 w 124695"/>
              <a:gd name="connsiteY9" fmla="*/ 0 h 126422"/>
              <a:gd name="connsiteX10" fmla="*/ 5142 w 124695"/>
              <a:gd name="connsiteY10" fmla="*/ 0 h 126422"/>
              <a:gd name="connsiteX11" fmla="*/ 0 w 124695"/>
              <a:gd name="connsiteY11" fmla="*/ 19540 h 126422"/>
              <a:gd name="connsiteX12" fmla="*/ 62346 w 124695"/>
              <a:gd name="connsiteY12" fmla="*/ 126422 h 126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2">
                <a:moveTo>
                  <a:pt x="62346" y="126422"/>
                </a:moveTo>
                <a:lnTo>
                  <a:pt x="124695" y="19541"/>
                </a:lnTo>
                <a:lnTo>
                  <a:pt x="124695" y="19541"/>
                </a:lnTo>
                <a:cubicBezTo>
                  <a:pt x="128671" y="12725"/>
                  <a:pt x="126368" y="3976"/>
                  <a:pt x="119552" y="0"/>
                </a:cubicBezTo>
                <a:lnTo>
                  <a:pt x="119552" y="0"/>
                </a:lnTo>
                <a:cubicBezTo>
                  <a:pt x="112738" y="-3974"/>
                  <a:pt x="103989" y="-1672"/>
                  <a:pt x="100012" y="5142"/>
                </a:cubicBezTo>
                <a:lnTo>
                  <a:pt x="62346" y="69711"/>
                </a:lnTo>
                <a:lnTo>
                  <a:pt x="24682" y="5142"/>
                </a:lnTo>
                <a:lnTo>
                  <a:pt x="24682" y="5142"/>
                </a:lnTo>
                <a:cubicBezTo>
                  <a:pt x="20707" y="-1673"/>
                  <a:pt x="11958" y="-3974"/>
                  <a:pt x="5142" y="0"/>
                </a:cubicBezTo>
                <a:lnTo>
                  <a:pt x="5142" y="0"/>
                </a:lnTo>
                <a:cubicBezTo>
                  <a:pt x="-1673" y="3976"/>
                  <a:pt x="-3976" y="12724"/>
                  <a:pt x="0" y="19540"/>
                </a:cubicBezTo>
                <a:lnTo>
                  <a:pt x="62346" y="12642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9726" y="676365"/>
            <a:ext cx="2258491" cy="532002"/>
          </a:xfrm>
          <a:custGeom>
            <a:avLst/>
            <a:gdLst>
              <a:gd name="connsiteX0" fmla="*/ 94808 w 2258491"/>
              <a:gd name="connsiteY0" fmla="*/ 517715 h 532002"/>
              <a:gd name="connsiteX1" fmla="*/ 60946 w 2258491"/>
              <a:gd name="connsiteY1" fmla="*/ 429378 h 532002"/>
              <a:gd name="connsiteX2" fmla="*/ 33376 w 2258491"/>
              <a:gd name="connsiteY2" fmla="*/ 342928 h 532002"/>
              <a:gd name="connsiteX3" fmla="*/ 15399 w 2258491"/>
              <a:gd name="connsiteY3" fmla="*/ 261781 h 532002"/>
              <a:gd name="connsiteX4" fmla="*/ 14287 w 2258491"/>
              <a:gd name="connsiteY4" fmla="*/ 188435 h 532002"/>
              <a:gd name="connsiteX5" fmla="*/ 20788 w 2258491"/>
              <a:gd name="connsiteY5" fmla="*/ 155144 h 532002"/>
              <a:gd name="connsiteX6" fmla="*/ 33765 w 2258491"/>
              <a:gd name="connsiteY6" fmla="*/ 124534 h 532002"/>
              <a:gd name="connsiteX7" fmla="*/ 53403 w 2258491"/>
              <a:gd name="connsiteY7" fmla="*/ 97398 h 532002"/>
              <a:gd name="connsiteX8" fmla="*/ 80311 w 2258491"/>
              <a:gd name="connsiteY8" fmla="*/ 72759 h 532002"/>
              <a:gd name="connsiteX9" fmla="*/ 115041 w 2258491"/>
              <a:gd name="connsiteY9" fmla="*/ 52997 h 532002"/>
              <a:gd name="connsiteX10" fmla="*/ 158019 w 2258491"/>
              <a:gd name="connsiteY10" fmla="*/ 36342 h 532002"/>
              <a:gd name="connsiteX11" fmla="*/ 211200 w 2258491"/>
              <a:gd name="connsiteY11" fmla="*/ 24013 h 532002"/>
              <a:gd name="connsiteX12" fmla="*/ 273975 w 2258491"/>
              <a:gd name="connsiteY12" fmla="*/ 16987 h 532002"/>
              <a:gd name="connsiteX13" fmla="*/ 346953 w 2258491"/>
              <a:gd name="connsiteY13" fmla="*/ 14287 h 532002"/>
              <a:gd name="connsiteX14" fmla="*/ 430319 w 2258491"/>
              <a:gd name="connsiteY14" fmla="*/ 16707 h 532002"/>
              <a:gd name="connsiteX15" fmla="*/ 522910 w 2258491"/>
              <a:gd name="connsiteY15" fmla="*/ 22842 h 532002"/>
              <a:gd name="connsiteX16" fmla="*/ 623934 w 2258491"/>
              <a:gd name="connsiteY16" fmla="*/ 32878 h 532002"/>
              <a:gd name="connsiteX17" fmla="*/ 733389 w 2258491"/>
              <a:gd name="connsiteY17" fmla="*/ 46814 h 532002"/>
              <a:gd name="connsiteX18" fmla="*/ 849504 w 2258491"/>
              <a:gd name="connsiteY18" fmla="*/ 64224 h 532002"/>
              <a:gd name="connsiteX19" fmla="*/ 973074 w 2258491"/>
              <a:gd name="connsiteY19" fmla="*/ 84925 h 532002"/>
              <a:gd name="connsiteX20" fmla="*/ 1102326 w 2258491"/>
              <a:gd name="connsiteY20" fmla="*/ 108490 h 532002"/>
              <a:gd name="connsiteX21" fmla="*/ 1376532 w 2258491"/>
              <a:gd name="connsiteY21" fmla="*/ 162017 h 532002"/>
              <a:gd name="connsiteX22" fmla="*/ 1666015 w 2258491"/>
              <a:gd name="connsiteY22" fmla="*/ 223712 h 532002"/>
              <a:gd name="connsiteX23" fmla="*/ 1966495 w 2258491"/>
              <a:gd name="connsiteY23" fmla="*/ 289549 h 532002"/>
              <a:gd name="connsiteX24" fmla="*/ 2244204 w 2258491"/>
              <a:gd name="connsiteY24" fmla="*/ 352195 h 532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258491" h="532002">
                <a:moveTo>
                  <a:pt x="94808" y="517715"/>
                </a:moveTo>
                <a:lnTo>
                  <a:pt x="60946" y="429378"/>
                </a:lnTo>
                <a:lnTo>
                  <a:pt x="33376" y="342928"/>
                </a:lnTo>
                <a:lnTo>
                  <a:pt x="15399" y="261781"/>
                </a:lnTo>
                <a:lnTo>
                  <a:pt x="14287" y="188435"/>
                </a:lnTo>
                <a:lnTo>
                  <a:pt x="20788" y="155144"/>
                </a:lnTo>
                <a:lnTo>
                  <a:pt x="33765" y="124534"/>
                </a:lnTo>
                <a:lnTo>
                  <a:pt x="53403" y="97398"/>
                </a:lnTo>
                <a:lnTo>
                  <a:pt x="80311" y="72759"/>
                </a:lnTo>
                <a:lnTo>
                  <a:pt x="115041" y="52997"/>
                </a:lnTo>
                <a:lnTo>
                  <a:pt x="158019" y="36342"/>
                </a:lnTo>
                <a:lnTo>
                  <a:pt x="211200" y="24013"/>
                </a:lnTo>
                <a:lnTo>
                  <a:pt x="273975" y="16987"/>
                </a:lnTo>
                <a:lnTo>
                  <a:pt x="346953" y="14287"/>
                </a:lnTo>
                <a:lnTo>
                  <a:pt x="430319" y="16707"/>
                </a:lnTo>
                <a:lnTo>
                  <a:pt x="522910" y="22842"/>
                </a:lnTo>
                <a:lnTo>
                  <a:pt x="623934" y="32878"/>
                </a:lnTo>
                <a:lnTo>
                  <a:pt x="733389" y="46814"/>
                </a:lnTo>
                <a:lnTo>
                  <a:pt x="849504" y="64224"/>
                </a:lnTo>
                <a:lnTo>
                  <a:pt x="973074" y="84925"/>
                </a:lnTo>
                <a:lnTo>
                  <a:pt x="1102326" y="108490"/>
                </a:lnTo>
                <a:lnTo>
                  <a:pt x="1376532" y="162017"/>
                </a:lnTo>
                <a:lnTo>
                  <a:pt x="1666015" y="223712"/>
                </a:lnTo>
                <a:lnTo>
                  <a:pt x="1966495" y="289549"/>
                </a:lnTo>
                <a:lnTo>
                  <a:pt x="2244204" y="35219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25681" y="950461"/>
            <a:ext cx="135910" cy="121639"/>
          </a:xfrm>
          <a:custGeom>
            <a:avLst/>
            <a:gdLst>
              <a:gd name="connsiteX0" fmla="*/ 135910 w 135910"/>
              <a:gd name="connsiteY0" fmla="*/ 84338 h 121639"/>
              <a:gd name="connsiteX1" fmla="*/ 17929 w 135910"/>
              <a:gd name="connsiteY1" fmla="*/ 121639 h 121639"/>
              <a:gd name="connsiteX2" fmla="*/ 17929 w 135910"/>
              <a:gd name="connsiteY2" fmla="*/ 121639 h 121639"/>
              <a:gd name="connsiteX3" fmla="*/ 0 w 135910"/>
              <a:gd name="connsiteY3" fmla="*/ 112322 h 121639"/>
              <a:gd name="connsiteX4" fmla="*/ 0 w 135910"/>
              <a:gd name="connsiteY4" fmla="*/ 112322 h 121639"/>
              <a:gd name="connsiteX5" fmla="*/ 9315 w 135910"/>
              <a:gd name="connsiteY5" fmla="*/ 94392 h 121639"/>
              <a:gd name="connsiteX6" fmla="*/ 80590 w 135910"/>
              <a:gd name="connsiteY6" fmla="*/ 71859 h 121639"/>
              <a:gd name="connsiteX7" fmla="*/ 25891 w 135910"/>
              <a:gd name="connsiteY7" fmla="*/ 20909 h 121639"/>
              <a:gd name="connsiteX8" fmla="*/ 25891 w 135910"/>
              <a:gd name="connsiteY8" fmla="*/ 20909 h 121639"/>
              <a:gd name="connsiteX9" fmla="*/ 25175 w 135910"/>
              <a:gd name="connsiteY9" fmla="*/ 716 h 121639"/>
              <a:gd name="connsiteX10" fmla="*/ 25175 w 135910"/>
              <a:gd name="connsiteY10" fmla="*/ 716 h 121639"/>
              <a:gd name="connsiteX11" fmla="*/ 45368 w 135910"/>
              <a:gd name="connsiteY11" fmla="*/ 0 h 121639"/>
              <a:gd name="connsiteX12" fmla="*/ 135910 w 135910"/>
              <a:gd name="connsiteY12" fmla="*/ 84338 h 1216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5910" h="121639">
                <a:moveTo>
                  <a:pt x="135910" y="84338"/>
                </a:moveTo>
                <a:lnTo>
                  <a:pt x="17929" y="121639"/>
                </a:lnTo>
                <a:lnTo>
                  <a:pt x="17929" y="121639"/>
                </a:lnTo>
                <a:cubicBezTo>
                  <a:pt x="10406" y="124016"/>
                  <a:pt x="2378" y="119846"/>
                  <a:pt x="0" y="112322"/>
                </a:cubicBezTo>
                <a:lnTo>
                  <a:pt x="0" y="112322"/>
                </a:lnTo>
                <a:cubicBezTo>
                  <a:pt x="-2378" y="104799"/>
                  <a:pt x="1791" y="96771"/>
                  <a:pt x="9315" y="94392"/>
                </a:cubicBezTo>
                <a:lnTo>
                  <a:pt x="80590" y="71859"/>
                </a:lnTo>
                <a:lnTo>
                  <a:pt x="25891" y="20909"/>
                </a:lnTo>
                <a:lnTo>
                  <a:pt x="25891" y="20909"/>
                </a:lnTo>
                <a:cubicBezTo>
                  <a:pt x="20117" y="15530"/>
                  <a:pt x="19798" y="6490"/>
                  <a:pt x="25175" y="716"/>
                </a:cubicBezTo>
                <a:lnTo>
                  <a:pt x="25175" y="716"/>
                </a:lnTo>
                <a:cubicBezTo>
                  <a:pt x="30553" y="-5057"/>
                  <a:pt x="39594" y="-5378"/>
                  <a:pt x="45368" y="0"/>
                </a:cubicBezTo>
                <a:lnTo>
                  <a:pt x="135910" y="8433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647700"/>
            <a:ext cx="1625600" cy="965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3700" y="2552700"/>
            <a:ext cx="16637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1000" y="3441700"/>
            <a:ext cx="8509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22700" y="3441700"/>
            <a:ext cx="8382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2800" y="4381500"/>
            <a:ext cx="8509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60700" y="5092700"/>
            <a:ext cx="14732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54600" y="838200"/>
            <a:ext cx="8509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43600" y="838200"/>
            <a:ext cx="8382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759700" y="5537200"/>
            <a:ext cx="1168400" cy="939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254000"/>
            <a:ext cx="7251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Overview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system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54600" y="1701800"/>
            <a:ext cx="1701800" cy="359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190500" algn="l"/>
                <a:tab pos="3048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</a:p>
          <a:p>
            <a:pPr>
              <a:lnSpc>
                <a:spcPts val="1800"/>
              </a:lnSpc>
              <a:tabLst>
                <a:tab pos="63500" algn="l"/>
                <a:tab pos="190500" algn="l"/>
                <a:tab pos="304800" algn="l"/>
                <a:tab pos="495300" algn="l"/>
              </a:tabLst>
            </a:pPr>
            <a:r>
              <a:rPr lang="en-US" altLang="zh-CN" dirty="0" smtClean="0"/>
              <a:t>	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(offline)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  <a:tab pos="190500" algn="l"/>
                <a:tab pos="3048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" algn="l"/>
                <a:tab pos="190500" algn="l"/>
                <a:tab pos="304800" algn="l"/>
                <a:tab pos="495300" algn="l"/>
              </a:tabLst>
            </a:pPr>
            <a:r>
              <a:rPr lang="en-US" altLang="zh-CN" dirty="0" smtClean="0"/>
              <a:t>		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  <a:p>
            <a:pPr>
              <a:lnSpc>
                <a:spcPts val="1900"/>
              </a:lnSpc>
              <a:tabLst>
                <a:tab pos="63500" algn="l"/>
                <a:tab pos="190500" algn="l"/>
                <a:tab pos="304800" algn="l"/>
                <a:tab pos="4953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  <a:tab pos="190500" algn="l"/>
                <a:tab pos="3048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Triangulation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46800" y="5626100"/>
            <a:ext cx="723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PC,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FPGA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" y="2781300"/>
            <a:ext cx="25654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90600" algn="l"/>
                <a:tab pos="12065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990600" algn="l"/>
                <a:tab pos="12065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Rectified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990600" algn="l"/>
                <a:tab pos="1206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5626100"/>
            <a:ext cx="1092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54900" y="1600200"/>
            <a:ext cx="1384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651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Intrinsic</a:t>
            </a:r>
          </a:p>
          <a:p>
            <a:pPr>
              <a:lnSpc>
                <a:spcPts val="1600"/>
              </a:lnSpc>
              <a:tabLst>
                <a:tab pos="165100" algn="l"/>
                <a:tab pos="215900" algn="l"/>
              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extrinsic</a:t>
            </a:r>
          </a:p>
          <a:p>
            <a:pPr>
              <a:lnSpc>
                <a:spcPts val="1700"/>
              </a:lnSpc>
              <a:tabLst>
                <a:tab pos="1651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parameters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55600" y="2286000"/>
            <a:ext cx="116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(offline)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08200" y="254000"/>
            <a:ext cx="62103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0" algn="l"/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(offline)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0" algn="l"/>
                <a:tab pos="457200" algn="l"/>
                <a:tab pos="736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Offline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procedure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finding: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0" algn="l"/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Intrinsic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parameters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cameras</a:t>
            </a:r>
          </a:p>
          <a:p>
            <a:pPr>
              <a:lnSpc>
                <a:spcPts val="2100"/>
              </a:lnSpc>
              <a:tabLst>
                <a:tab pos="254000" algn="l"/>
                <a:tab pos="457200" algn="l"/>
                <a:tab pos="736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parameters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65400" y="2082800"/>
            <a:ext cx="39751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distortion,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etc)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06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Extrinsic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parameters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2908300"/>
            <a:ext cx="8585200" cy="379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0800" algn="l"/>
                <a:tab pos="368300" algn="l"/>
                <a:tab pos="1993900" algn="l"/>
                <a:tab pos="2540000" algn="l"/>
                <a:tab pos="73787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aligns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0800" algn="l"/>
                <a:tab pos="368300" algn="l"/>
                <a:tab pos="1993900" algn="l"/>
                <a:tab pos="2540000" algn="l"/>
                <a:tab pos="7378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50800" algn="l"/>
                <a:tab pos="368300" algn="l"/>
                <a:tab pos="1993900" algn="l"/>
                <a:tab pos="2540000" algn="l"/>
                <a:tab pos="7378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  <a:p>
            <a:pPr>
              <a:lnSpc>
                <a:spcPts val="1300"/>
              </a:lnSpc>
              <a:tabLst>
                <a:tab pos="50800" algn="l"/>
                <a:tab pos="368300" algn="l"/>
                <a:tab pos="1993900" algn="l"/>
                <a:tab pos="2540000" algn="l"/>
                <a:tab pos="73787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0800" algn="l"/>
                <a:tab pos="368300" algn="l"/>
                <a:tab pos="1993900" algn="l"/>
                <a:tab pos="2540000" algn="l"/>
                <a:tab pos="7378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Triangulation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50800" algn="l"/>
                <a:tab pos="368300" algn="l"/>
                <a:tab pos="1993900" algn="l"/>
                <a:tab pos="2540000" algn="l"/>
                <a:tab pos="7378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carried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acquiring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</a:p>
          <a:p>
            <a:pPr>
              <a:lnSpc>
                <a:spcPts val="2100"/>
              </a:lnSpc>
              <a:tabLst>
                <a:tab pos="50800" algn="l"/>
                <a:tab pos="368300" algn="l"/>
                <a:tab pos="1993900" algn="l"/>
                <a:tab pos="2540000" algn="l"/>
                <a:tab pos="7378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processing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known</a:t>
            </a:r>
          </a:p>
          <a:p>
            <a:pPr>
              <a:lnSpc>
                <a:spcPts val="2200"/>
              </a:lnSpc>
              <a:tabLst>
                <a:tab pos="50800" algn="l"/>
                <a:tab pos="368300" algn="l"/>
                <a:tab pos="1993900" algn="l"/>
                <a:tab pos="2540000" algn="l"/>
                <a:tab pos="7378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pattern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(typically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checkerboard)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50800" algn="l"/>
                <a:tab pos="368300" algn="l"/>
                <a:tab pos="1993900" algn="l"/>
                <a:tab pos="2540000" algn="l"/>
                <a:tab pos="73787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1603375"/>
            <a:ext cx="1597025" cy="1184275"/>
          </a:xfrm>
          <a:custGeom>
            <a:avLst/>
            <a:gdLst>
              <a:gd name="connsiteX0" fmla="*/ 0 w 1597025"/>
              <a:gd name="connsiteY0" fmla="*/ 0 h 1184275"/>
              <a:gd name="connsiteX1" fmla="*/ 1597025 w 1597025"/>
              <a:gd name="connsiteY1" fmla="*/ 0 h 1184275"/>
              <a:gd name="connsiteX2" fmla="*/ 1597025 w 1597025"/>
              <a:gd name="connsiteY2" fmla="*/ 1184275 h 1184275"/>
              <a:gd name="connsiteX3" fmla="*/ 0 w 1597025"/>
              <a:gd name="connsiteY3" fmla="*/ 1184275 h 1184275"/>
              <a:gd name="connsiteX4" fmla="*/ 0 w 1597025"/>
              <a:gd name="connsiteY4" fmla="*/ 0 h 1184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7025" h="1184275">
                <a:moveTo>
                  <a:pt x="0" y="0"/>
                </a:moveTo>
                <a:lnTo>
                  <a:pt x="1597025" y="0"/>
                </a:lnTo>
                <a:lnTo>
                  <a:pt x="1597025" y="1184275"/>
                </a:lnTo>
                <a:lnTo>
                  <a:pt x="0" y="1184275"/>
                </a:lnTo>
                <a:lnTo>
                  <a:pt x="0" y="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3046413"/>
            <a:ext cx="1597025" cy="2317750"/>
          </a:xfrm>
          <a:custGeom>
            <a:avLst/>
            <a:gdLst>
              <a:gd name="connsiteX0" fmla="*/ 0 w 1597025"/>
              <a:gd name="connsiteY0" fmla="*/ 0 h 2317750"/>
              <a:gd name="connsiteX1" fmla="*/ 1597025 w 1597025"/>
              <a:gd name="connsiteY1" fmla="*/ 0 h 2317750"/>
              <a:gd name="connsiteX2" fmla="*/ 1597025 w 1597025"/>
              <a:gd name="connsiteY2" fmla="*/ 2317749 h 2317750"/>
              <a:gd name="connsiteX3" fmla="*/ 0 w 1597025"/>
              <a:gd name="connsiteY3" fmla="*/ 2317749 h 2317750"/>
              <a:gd name="connsiteX4" fmla="*/ 0 w 1597025"/>
              <a:gd name="connsiteY4" fmla="*/ 0 h 2317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7025" h="2317750">
                <a:moveTo>
                  <a:pt x="0" y="0"/>
                </a:moveTo>
                <a:lnTo>
                  <a:pt x="1597025" y="0"/>
                </a:lnTo>
                <a:lnTo>
                  <a:pt x="1597025" y="2317749"/>
                </a:lnTo>
                <a:lnTo>
                  <a:pt x="0" y="2317749"/>
                </a:lnTo>
                <a:lnTo>
                  <a:pt x="0" y="0"/>
                </a:lnTo>
              </a:path>
            </a:pathLst>
          </a:custGeom>
          <a:solidFill>
            <a:srgbClr val="b2ff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3209925"/>
            <a:ext cx="1390649" cy="515938"/>
          </a:xfrm>
          <a:custGeom>
            <a:avLst/>
            <a:gdLst>
              <a:gd name="connsiteX0" fmla="*/ 0 w 1390649"/>
              <a:gd name="connsiteY0" fmla="*/ 0 h 515938"/>
              <a:gd name="connsiteX1" fmla="*/ 1390649 w 1390649"/>
              <a:gd name="connsiteY1" fmla="*/ 0 h 515938"/>
              <a:gd name="connsiteX2" fmla="*/ 1390649 w 1390649"/>
              <a:gd name="connsiteY2" fmla="*/ 515938 h 515938"/>
              <a:gd name="connsiteX3" fmla="*/ 0 w 1390649"/>
              <a:gd name="connsiteY3" fmla="*/ 515938 h 515938"/>
              <a:gd name="connsiteX4" fmla="*/ 0 w 1390649"/>
              <a:gd name="connsiteY4" fmla="*/ 0 h 515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5938">
                <a:moveTo>
                  <a:pt x="0" y="0"/>
                </a:moveTo>
                <a:lnTo>
                  <a:pt x="1390649" y="0"/>
                </a:lnTo>
                <a:lnTo>
                  <a:pt x="1390649" y="515938"/>
                </a:lnTo>
                <a:lnTo>
                  <a:pt x="0" y="515938"/>
                </a:lnTo>
                <a:lnTo>
                  <a:pt x="0" y="0"/>
                </a:lnTo>
              </a:path>
            </a:pathLst>
          </a:custGeom>
          <a:solidFill>
            <a:srgbClr val="fff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" y="3195637"/>
            <a:ext cx="1419224" cy="544512"/>
          </a:xfrm>
          <a:custGeom>
            <a:avLst/>
            <a:gdLst>
              <a:gd name="connsiteX0" fmla="*/ 14287 w 1419224"/>
              <a:gd name="connsiteY0" fmla="*/ 14287 h 544512"/>
              <a:gd name="connsiteX1" fmla="*/ 1404937 w 1419224"/>
              <a:gd name="connsiteY1" fmla="*/ 14287 h 544512"/>
              <a:gd name="connsiteX2" fmla="*/ 1404937 w 1419224"/>
              <a:gd name="connsiteY2" fmla="*/ 530225 h 544512"/>
              <a:gd name="connsiteX3" fmla="*/ 14287 w 1419224"/>
              <a:gd name="connsiteY3" fmla="*/ 530225 h 544512"/>
              <a:gd name="connsiteX4" fmla="*/ 14287 w 1419224"/>
              <a:gd name="connsiteY4" fmla="*/ 14287 h 544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9224" h="544512">
                <a:moveTo>
                  <a:pt x="14287" y="14287"/>
                </a:moveTo>
                <a:lnTo>
                  <a:pt x="1404937" y="14287"/>
                </a:lnTo>
                <a:lnTo>
                  <a:pt x="1404937" y="530225"/>
                </a:lnTo>
                <a:lnTo>
                  <a:pt x="14287" y="530225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974" y="3711575"/>
            <a:ext cx="57149" cy="206594"/>
          </a:xfrm>
          <a:custGeom>
            <a:avLst/>
            <a:gdLst>
              <a:gd name="connsiteX0" fmla="*/ 14288 w 57149"/>
              <a:gd name="connsiteY0" fmla="*/ 14287 h 206594"/>
              <a:gd name="connsiteX1" fmla="*/ 14287 w 57149"/>
              <a:gd name="connsiteY1" fmla="*/ 192307 h 206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06594">
                <a:moveTo>
                  <a:pt x="14288" y="14287"/>
                </a:moveTo>
                <a:lnTo>
                  <a:pt x="14287" y="19230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4914" y="3805816"/>
            <a:ext cx="124695" cy="126420"/>
          </a:xfrm>
          <a:custGeom>
            <a:avLst/>
            <a:gdLst>
              <a:gd name="connsiteX0" fmla="*/ 62346 w 124695"/>
              <a:gd name="connsiteY0" fmla="*/ 126420 h 126420"/>
              <a:gd name="connsiteX1" fmla="*/ 124695 w 124695"/>
              <a:gd name="connsiteY1" fmla="*/ 19540 h 126420"/>
              <a:gd name="connsiteX2" fmla="*/ 124695 w 124695"/>
              <a:gd name="connsiteY2" fmla="*/ 19540 h 126420"/>
              <a:gd name="connsiteX3" fmla="*/ 119552 w 124695"/>
              <a:gd name="connsiteY3" fmla="*/ 0 h 126420"/>
              <a:gd name="connsiteX4" fmla="*/ 119552 w 124695"/>
              <a:gd name="connsiteY4" fmla="*/ 0 h 126420"/>
              <a:gd name="connsiteX5" fmla="*/ 100012 w 124695"/>
              <a:gd name="connsiteY5" fmla="*/ 5142 h 126420"/>
              <a:gd name="connsiteX6" fmla="*/ 62347 w 124695"/>
              <a:gd name="connsiteY6" fmla="*/ 69710 h 126420"/>
              <a:gd name="connsiteX7" fmla="*/ 24682 w 124695"/>
              <a:gd name="connsiteY7" fmla="*/ 5142 h 126420"/>
              <a:gd name="connsiteX8" fmla="*/ 24682 w 124695"/>
              <a:gd name="connsiteY8" fmla="*/ 5142 h 126420"/>
              <a:gd name="connsiteX9" fmla="*/ 5142 w 124695"/>
              <a:gd name="connsiteY9" fmla="*/ 0 h 126420"/>
              <a:gd name="connsiteX10" fmla="*/ 5142 w 124695"/>
              <a:gd name="connsiteY10" fmla="*/ 0 h 126420"/>
              <a:gd name="connsiteX11" fmla="*/ 0 w 124695"/>
              <a:gd name="connsiteY11" fmla="*/ 19540 h 126420"/>
              <a:gd name="connsiteX12" fmla="*/ 62346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6" y="126420"/>
                </a:moveTo>
                <a:lnTo>
                  <a:pt x="124695" y="19540"/>
                </a:lnTo>
                <a:lnTo>
                  <a:pt x="124695" y="19540"/>
                </a:lnTo>
                <a:cubicBezTo>
                  <a:pt x="128671" y="12724"/>
                  <a:pt x="126368" y="3976"/>
                  <a:pt x="119552" y="0"/>
                </a:cubicBezTo>
                <a:lnTo>
                  <a:pt x="119552" y="0"/>
                </a:lnTo>
                <a:cubicBezTo>
                  <a:pt x="112737" y="-3976"/>
                  <a:pt x="103988" y="-1673"/>
                  <a:pt x="100012" y="5142"/>
                </a:cubicBezTo>
                <a:lnTo>
                  <a:pt x="62347" y="69710"/>
                </a:lnTo>
                <a:lnTo>
                  <a:pt x="24682" y="5142"/>
                </a:lnTo>
                <a:lnTo>
                  <a:pt x="24682" y="5142"/>
                </a:lnTo>
                <a:cubicBezTo>
                  <a:pt x="20706" y="-1673"/>
                  <a:pt x="11958" y="-3976"/>
                  <a:pt x="5142" y="0"/>
                </a:cubicBezTo>
                <a:lnTo>
                  <a:pt x="5142" y="0"/>
                </a:lnTo>
                <a:cubicBezTo>
                  <a:pt x="-1673" y="3975"/>
                  <a:pt x="-3975" y="12724"/>
                  <a:pt x="0" y="19540"/>
                </a:cubicBezTo>
                <a:lnTo>
                  <a:pt x="62346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3943350"/>
            <a:ext cx="1390649" cy="515937"/>
          </a:xfrm>
          <a:custGeom>
            <a:avLst/>
            <a:gdLst>
              <a:gd name="connsiteX0" fmla="*/ 0 w 1390649"/>
              <a:gd name="connsiteY0" fmla="*/ 0 h 515937"/>
              <a:gd name="connsiteX1" fmla="*/ 1390649 w 1390649"/>
              <a:gd name="connsiteY1" fmla="*/ 0 h 515937"/>
              <a:gd name="connsiteX2" fmla="*/ 1390649 w 1390649"/>
              <a:gd name="connsiteY2" fmla="*/ 515937 h 515937"/>
              <a:gd name="connsiteX3" fmla="*/ 0 w 1390649"/>
              <a:gd name="connsiteY3" fmla="*/ 515937 h 515937"/>
              <a:gd name="connsiteX4" fmla="*/ 0 w 1390649"/>
              <a:gd name="connsiteY4" fmla="*/ 0 h 515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5937">
                <a:moveTo>
                  <a:pt x="0" y="0"/>
                </a:moveTo>
                <a:lnTo>
                  <a:pt x="1390649" y="0"/>
                </a:lnTo>
                <a:lnTo>
                  <a:pt x="1390649" y="515937"/>
                </a:lnTo>
                <a:lnTo>
                  <a:pt x="0" y="515937"/>
                </a:lnTo>
                <a:lnTo>
                  <a:pt x="0" y="0"/>
                </a:ln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7488" y="3905250"/>
            <a:ext cx="1466849" cy="592137"/>
          </a:xfrm>
          <a:custGeom>
            <a:avLst/>
            <a:gdLst>
              <a:gd name="connsiteX0" fmla="*/ 38100 w 1466849"/>
              <a:gd name="connsiteY0" fmla="*/ 38100 h 592137"/>
              <a:gd name="connsiteX1" fmla="*/ 1428749 w 1466849"/>
              <a:gd name="connsiteY1" fmla="*/ 38100 h 592137"/>
              <a:gd name="connsiteX2" fmla="*/ 1428749 w 1466849"/>
              <a:gd name="connsiteY2" fmla="*/ 554037 h 592137"/>
              <a:gd name="connsiteX3" fmla="*/ 38100 w 1466849"/>
              <a:gd name="connsiteY3" fmla="*/ 554037 h 592137"/>
              <a:gd name="connsiteX4" fmla="*/ 38100 w 1466849"/>
              <a:gd name="connsiteY4" fmla="*/ 38100 h 592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6849" h="592137">
                <a:moveTo>
                  <a:pt x="38100" y="38100"/>
                </a:moveTo>
                <a:lnTo>
                  <a:pt x="1428749" y="38100"/>
                </a:lnTo>
                <a:lnTo>
                  <a:pt x="1428749" y="554037"/>
                </a:lnTo>
                <a:lnTo>
                  <a:pt x="38100" y="554037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4652962"/>
            <a:ext cx="1390649" cy="515938"/>
          </a:xfrm>
          <a:custGeom>
            <a:avLst/>
            <a:gdLst>
              <a:gd name="connsiteX0" fmla="*/ 0 w 1390649"/>
              <a:gd name="connsiteY0" fmla="*/ 0 h 515938"/>
              <a:gd name="connsiteX1" fmla="*/ 1390649 w 1390649"/>
              <a:gd name="connsiteY1" fmla="*/ 0 h 515938"/>
              <a:gd name="connsiteX2" fmla="*/ 1390649 w 1390649"/>
              <a:gd name="connsiteY2" fmla="*/ 515938 h 515938"/>
              <a:gd name="connsiteX3" fmla="*/ 0 w 1390649"/>
              <a:gd name="connsiteY3" fmla="*/ 515938 h 515938"/>
              <a:gd name="connsiteX4" fmla="*/ 0 w 1390649"/>
              <a:gd name="connsiteY4" fmla="*/ 0 h 515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5938">
                <a:moveTo>
                  <a:pt x="0" y="0"/>
                </a:moveTo>
                <a:lnTo>
                  <a:pt x="1390649" y="0"/>
                </a:lnTo>
                <a:lnTo>
                  <a:pt x="1390649" y="515938"/>
                </a:lnTo>
                <a:lnTo>
                  <a:pt x="0" y="515938"/>
                </a:lnTo>
                <a:lnTo>
                  <a:pt x="0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" y="4638675"/>
            <a:ext cx="1419224" cy="544512"/>
          </a:xfrm>
          <a:custGeom>
            <a:avLst/>
            <a:gdLst>
              <a:gd name="connsiteX0" fmla="*/ 14287 w 1419224"/>
              <a:gd name="connsiteY0" fmla="*/ 14287 h 544512"/>
              <a:gd name="connsiteX1" fmla="*/ 1404937 w 1419224"/>
              <a:gd name="connsiteY1" fmla="*/ 14287 h 544512"/>
              <a:gd name="connsiteX2" fmla="*/ 1404937 w 1419224"/>
              <a:gd name="connsiteY2" fmla="*/ 530225 h 544512"/>
              <a:gd name="connsiteX3" fmla="*/ 14287 w 1419224"/>
              <a:gd name="connsiteY3" fmla="*/ 530225 h 544512"/>
              <a:gd name="connsiteX4" fmla="*/ 14287 w 1419224"/>
              <a:gd name="connsiteY4" fmla="*/ 14287 h 544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9224" h="544512">
                <a:moveTo>
                  <a:pt x="14287" y="14287"/>
                </a:moveTo>
                <a:lnTo>
                  <a:pt x="1404937" y="14287"/>
                </a:lnTo>
                <a:lnTo>
                  <a:pt x="1404937" y="530225"/>
                </a:lnTo>
                <a:lnTo>
                  <a:pt x="14287" y="530225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2216150"/>
            <a:ext cx="1390649" cy="514350"/>
          </a:xfrm>
          <a:custGeom>
            <a:avLst/>
            <a:gdLst>
              <a:gd name="connsiteX0" fmla="*/ 0 w 1390649"/>
              <a:gd name="connsiteY0" fmla="*/ 0 h 514350"/>
              <a:gd name="connsiteX1" fmla="*/ 1390649 w 1390649"/>
              <a:gd name="connsiteY1" fmla="*/ 0 h 514350"/>
              <a:gd name="connsiteX2" fmla="*/ 1390649 w 1390649"/>
              <a:gd name="connsiteY2" fmla="*/ 514350 h 514350"/>
              <a:gd name="connsiteX3" fmla="*/ 0 w 1390649"/>
              <a:gd name="connsiteY3" fmla="*/ 514350 h 514350"/>
              <a:gd name="connsiteX4" fmla="*/ 0 w 1390649"/>
              <a:gd name="connsiteY4" fmla="*/ 0 h 514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4350">
                <a:moveTo>
                  <a:pt x="0" y="0"/>
                </a:moveTo>
                <a:lnTo>
                  <a:pt x="1390649" y="0"/>
                </a:lnTo>
                <a:lnTo>
                  <a:pt x="1390649" y="514350"/>
                </a:lnTo>
                <a:lnTo>
                  <a:pt x="0" y="514350"/>
                </a:lnTo>
                <a:lnTo>
                  <a:pt x="0" y="0"/>
                </a:ln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" y="2201862"/>
            <a:ext cx="1419224" cy="542924"/>
          </a:xfrm>
          <a:custGeom>
            <a:avLst/>
            <a:gdLst>
              <a:gd name="connsiteX0" fmla="*/ 14287 w 1419224"/>
              <a:gd name="connsiteY0" fmla="*/ 14287 h 542924"/>
              <a:gd name="connsiteX1" fmla="*/ 1404937 w 1419224"/>
              <a:gd name="connsiteY1" fmla="*/ 14287 h 542924"/>
              <a:gd name="connsiteX2" fmla="*/ 1404937 w 1419224"/>
              <a:gd name="connsiteY2" fmla="*/ 528637 h 542924"/>
              <a:gd name="connsiteX3" fmla="*/ 14287 w 1419224"/>
              <a:gd name="connsiteY3" fmla="*/ 528637 h 542924"/>
              <a:gd name="connsiteX4" fmla="*/ 14287 w 1419224"/>
              <a:gd name="connsiteY4" fmla="*/ 14287 h 542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9224" h="542924">
                <a:moveTo>
                  <a:pt x="14287" y="14287"/>
                </a:moveTo>
                <a:lnTo>
                  <a:pt x="1404937" y="14287"/>
                </a:lnTo>
                <a:lnTo>
                  <a:pt x="1404937" y="528637"/>
                </a:lnTo>
                <a:lnTo>
                  <a:pt x="14287" y="528637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8212" y="2722562"/>
            <a:ext cx="57149" cy="465356"/>
          </a:xfrm>
          <a:custGeom>
            <a:avLst/>
            <a:gdLst>
              <a:gd name="connsiteX0" fmla="*/ 14287 w 57149"/>
              <a:gd name="connsiteY0" fmla="*/ 14287 h 465356"/>
              <a:gd name="connsiteX1" fmla="*/ 14287 w 57149"/>
              <a:gd name="connsiteY1" fmla="*/ 451069 h 465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465356">
                <a:moveTo>
                  <a:pt x="14287" y="14287"/>
                </a:moveTo>
                <a:lnTo>
                  <a:pt x="14287" y="45106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0152" y="3075566"/>
            <a:ext cx="124695" cy="126420"/>
          </a:xfrm>
          <a:custGeom>
            <a:avLst/>
            <a:gdLst>
              <a:gd name="connsiteX0" fmla="*/ 62347 w 124695"/>
              <a:gd name="connsiteY0" fmla="*/ 126420 h 126420"/>
              <a:gd name="connsiteX1" fmla="*/ 0 w 124695"/>
              <a:gd name="connsiteY1" fmla="*/ 19540 h 126420"/>
              <a:gd name="connsiteX2" fmla="*/ 0 w 124695"/>
              <a:gd name="connsiteY2" fmla="*/ 19540 h 126420"/>
              <a:gd name="connsiteX3" fmla="*/ 5142 w 124695"/>
              <a:gd name="connsiteY3" fmla="*/ 0 h 126420"/>
              <a:gd name="connsiteX4" fmla="*/ 5142 w 124695"/>
              <a:gd name="connsiteY4" fmla="*/ 0 h 126420"/>
              <a:gd name="connsiteX5" fmla="*/ 24682 w 124695"/>
              <a:gd name="connsiteY5" fmla="*/ 5140 h 126420"/>
              <a:gd name="connsiteX6" fmla="*/ 62347 w 124695"/>
              <a:gd name="connsiteY6" fmla="*/ 69710 h 126420"/>
              <a:gd name="connsiteX7" fmla="*/ 100012 w 124695"/>
              <a:gd name="connsiteY7" fmla="*/ 5140 h 126420"/>
              <a:gd name="connsiteX8" fmla="*/ 100012 w 124695"/>
              <a:gd name="connsiteY8" fmla="*/ 5140 h 126420"/>
              <a:gd name="connsiteX9" fmla="*/ 119552 w 124695"/>
              <a:gd name="connsiteY9" fmla="*/ 0 h 126420"/>
              <a:gd name="connsiteX10" fmla="*/ 119552 w 124695"/>
              <a:gd name="connsiteY10" fmla="*/ 0 h 126420"/>
              <a:gd name="connsiteX11" fmla="*/ 124695 w 124695"/>
              <a:gd name="connsiteY11" fmla="*/ 19540 h 126420"/>
              <a:gd name="connsiteX12" fmla="*/ 62347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7" y="126420"/>
                </a:moveTo>
                <a:lnTo>
                  <a:pt x="0" y="19540"/>
                </a:lnTo>
                <a:lnTo>
                  <a:pt x="0" y="19540"/>
                </a:lnTo>
                <a:cubicBezTo>
                  <a:pt x="-3975" y="12724"/>
                  <a:pt x="-1673" y="3975"/>
                  <a:pt x="5142" y="0"/>
                </a:cubicBezTo>
                <a:lnTo>
                  <a:pt x="5142" y="0"/>
                </a:lnTo>
                <a:cubicBezTo>
                  <a:pt x="11958" y="-3976"/>
                  <a:pt x="20706" y="-1673"/>
                  <a:pt x="24682" y="5140"/>
                </a:cubicBezTo>
                <a:lnTo>
                  <a:pt x="62347" y="69710"/>
                </a:lnTo>
                <a:lnTo>
                  <a:pt x="100012" y="5140"/>
                </a:lnTo>
                <a:lnTo>
                  <a:pt x="100012" y="5140"/>
                </a:lnTo>
                <a:cubicBezTo>
                  <a:pt x="103988" y="-1673"/>
                  <a:pt x="112737" y="-3976"/>
                  <a:pt x="119552" y="0"/>
                </a:cubicBezTo>
                <a:lnTo>
                  <a:pt x="119552" y="0"/>
                </a:lnTo>
                <a:cubicBezTo>
                  <a:pt x="126368" y="3975"/>
                  <a:pt x="128671" y="12724"/>
                  <a:pt x="124695" y="19540"/>
                </a:cubicBezTo>
                <a:lnTo>
                  <a:pt x="62347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974" y="4441825"/>
            <a:ext cx="57149" cy="206594"/>
          </a:xfrm>
          <a:custGeom>
            <a:avLst/>
            <a:gdLst>
              <a:gd name="connsiteX0" fmla="*/ 14288 w 57149"/>
              <a:gd name="connsiteY0" fmla="*/ 14287 h 206594"/>
              <a:gd name="connsiteX1" fmla="*/ 14287 w 57149"/>
              <a:gd name="connsiteY1" fmla="*/ 192306 h 206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06594">
                <a:moveTo>
                  <a:pt x="14288" y="14287"/>
                </a:moveTo>
                <a:lnTo>
                  <a:pt x="14287" y="19230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4914" y="4536066"/>
            <a:ext cx="124695" cy="126420"/>
          </a:xfrm>
          <a:custGeom>
            <a:avLst/>
            <a:gdLst>
              <a:gd name="connsiteX0" fmla="*/ 62346 w 124695"/>
              <a:gd name="connsiteY0" fmla="*/ 126420 h 126420"/>
              <a:gd name="connsiteX1" fmla="*/ 124695 w 124695"/>
              <a:gd name="connsiteY1" fmla="*/ 19540 h 126420"/>
              <a:gd name="connsiteX2" fmla="*/ 124695 w 124695"/>
              <a:gd name="connsiteY2" fmla="*/ 19540 h 126420"/>
              <a:gd name="connsiteX3" fmla="*/ 119552 w 124695"/>
              <a:gd name="connsiteY3" fmla="*/ 0 h 126420"/>
              <a:gd name="connsiteX4" fmla="*/ 119552 w 124695"/>
              <a:gd name="connsiteY4" fmla="*/ 0 h 126420"/>
              <a:gd name="connsiteX5" fmla="*/ 100012 w 124695"/>
              <a:gd name="connsiteY5" fmla="*/ 5142 h 126420"/>
              <a:gd name="connsiteX6" fmla="*/ 62347 w 124695"/>
              <a:gd name="connsiteY6" fmla="*/ 69710 h 126420"/>
              <a:gd name="connsiteX7" fmla="*/ 24682 w 124695"/>
              <a:gd name="connsiteY7" fmla="*/ 5142 h 126420"/>
              <a:gd name="connsiteX8" fmla="*/ 24682 w 124695"/>
              <a:gd name="connsiteY8" fmla="*/ 5142 h 126420"/>
              <a:gd name="connsiteX9" fmla="*/ 5142 w 124695"/>
              <a:gd name="connsiteY9" fmla="*/ 0 h 126420"/>
              <a:gd name="connsiteX10" fmla="*/ 5142 w 124695"/>
              <a:gd name="connsiteY10" fmla="*/ 0 h 126420"/>
              <a:gd name="connsiteX11" fmla="*/ 0 w 124695"/>
              <a:gd name="connsiteY11" fmla="*/ 19540 h 126420"/>
              <a:gd name="connsiteX12" fmla="*/ 62346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6" y="126420"/>
                </a:moveTo>
                <a:lnTo>
                  <a:pt x="124695" y="19540"/>
                </a:lnTo>
                <a:lnTo>
                  <a:pt x="124695" y="19540"/>
                </a:lnTo>
                <a:cubicBezTo>
                  <a:pt x="128671" y="12724"/>
                  <a:pt x="126368" y="3976"/>
                  <a:pt x="119552" y="0"/>
                </a:cubicBezTo>
                <a:lnTo>
                  <a:pt x="119552" y="0"/>
                </a:lnTo>
                <a:cubicBezTo>
                  <a:pt x="112737" y="-3976"/>
                  <a:pt x="103988" y="-1673"/>
                  <a:pt x="100012" y="5142"/>
                </a:cubicBezTo>
                <a:lnTo>
                  <a:pt x="62347" y="69710"/>
                </a:lnTo>
                <a:lnTo>
                  <a:pt x="24682" y="5142"/>
                </a:lnTo>
                <a:lnTo>
                  <a:pt x="24682" y="5142"/>
                </a:lnTo>
                <a:cubicBezTo>
                  <a:pt x="20706" y="-1673"/>
                  <a:pt x="11958" y="-3976"/>
                  <a:pt x="5142" y="0"/>
                </a:cubicBezTo>
                <a:lnTo>
                  <a:pt x="5142" y="0"/>
                </a:lnTo>
                <a:cubicBezTo>
                  <a:pt x="-1673" y="3975"/>
                  <a:pt x="-3975" y="12724"/>
                  <a:pt x="0" y="19540"/>
                </a:cubicBezTo>
                <a:lnTo>
                  <a:pt x="62346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" y="1651000"/>
            <a:ext cx="647700" cy="49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" y="1651000"/>
            <a:ext cx="635000" cy="49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0500" y="5715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0500" y="14859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0500" y="24003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37000" y="5715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37000" y="14859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37000" y="24003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59400" y="5715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59400" y="14859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359400" y="24003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565900" y="5715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65900" y="1485900"/>
            <a:ext cx="1168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565900" y="2400300"/>
            <a:ext cx="1168400" cy="88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73100" y="4038600"/>
            <a:ext cx="546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4838700"/>
            <a:ext cx="1181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Triangulation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2286000"/>
            <a:ext cx="78740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4300" algn="l"/>
                <a:tab pos="17145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</a:p>
          <a:p>
            <a:pPr>
              <a:lnSpc>
                <a:spcPts val="1600"/>
              </a:lnSpc>
              <a:tabLst>
                <a:tab pos="114300" algn="l"/>
                <a:tab pos="1714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(offline)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14300" algn="l"/>
                <a:tab pos="17145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Rectification</a:t>
            </a:r>
          </a:p>
          <a:p>
            <a:pPr>
              <a:lnSpc>
                <a:spcPts val="2700"/>
              </a:lnSpc>
              <a:tabLst>
                <a:tab pos="114300" algn="l"/>
                <a:tab pos="1714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OpenCV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[39]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3924300"/>
            <a:ext cx="149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Matlab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[40]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4216400"/>
            <a:ext cx="80645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7653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  <a:p>
            <a:pPr>
              <a:lnSpc>
                <a:spcPts val="2600"/>
              </a:lnSpc>
              <a:tabLst>
                <a:tab pos="1765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detailed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description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4749800"/>
            <a:ext cx="68326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  <a:tab pos="5613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found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[20,21,22]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  <a:tab pos="5613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</a:p>
          <a:p>
            <a:pPr>
              <a:lnSpc>
                <a:spcPts val="2200"/>
              </a:lnSpc>
              <a:tabLst>
                <a:tab pos="266700" algn="l"/>
                <a:tab pos="5613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66700" algn="l"/>
                <a:tab pos="5613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9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900" y="4940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971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971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971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97100" y="4940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973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7973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973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797300" y="4940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975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3975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3975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397500" y="4940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9977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9977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9977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997700" y="4940300"/>
            <a:ext cx="1549400" cy="116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" y="1079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22987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42037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54102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9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900" y="4940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971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971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971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97100" y="4940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973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7973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973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797300" y="4940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975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3975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3975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397500" y="49403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997700" y="5969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997700" y="1816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997700" y="3721100"/>
            <a:ext cx="1549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997700" y="4940300"/>
            <a:ext cx="1549400" cy="116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" y="1079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22987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42037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54102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55600" y="2286000"/>
            <a:ext cx="1168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2489200"/>
            <a:ext cx="8585200" cy="421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  <a:tab pos="165100" algn="l"/>
                <a:tab pos="368300" algn="l"/>
                <a:tab pos="6667500" algn="l"/>
                <a:tab pos="6832600" algn="l"/>
                <a:tab pos="73787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(offline)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0800" algn="l"/>
                <a:tab pos="165100" algn="l"/>
                <a:tab pos="368300" algn="l"/>
                <a:tab pos="6667500" algn="l"/>
                <a:tab pos="6832600" algn="l"/>
                <a:tab pos="7378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50800" algn="l"/>
                <a:tab pos="165100" algn="l"/>
                <a:tab pos="368300" algn="l"/>
                <a:tab pos="6667500" algn="l"/>
                <a:tab pos="6832600" algn="l"/>
                <a:tab pos="73787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  <a:p>
            <a:pPr>
              <a:lnSpc>
                <a:spcPts val="1300"/>
              </a:lnSpc>
              <a:tabLst>
                <a:tab pos="50800" algn="l"/>
                <a:tab pos="165100" algn="l"/>
                <a:tab pos="368300" algn="l"/>
                <a:tab pos="6667500" algn="l"/>
                <a:tab pos="6832600" algn="l"/>
                <a:tab pos="73787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0800" algn="l"/>
                <a:tab pos="165100" algn="l"/>
                <a:tab pos="368300" algn="l"/>
                <a:tab pos="6667500" algn="l"/>
                <a:tab pos="6832600" algn="l"/>
                <a:tab pos="7378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Triangulation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0800" algn="l"/>
                <a:tab pos="165100" algn="l"/>
                <a:tab pos="368300" algn="l"/>
                <a:tab pos="6667500" algn="l"/>
                <a:tab pos="6832600" algn="l"/>
                <a:tab pos="7378700" algn="l"/>
              </a:tabLst>
            </a:pPr>
            <a:r>
              <a:rPr lang="en-US" altLang="zh-CN" dirty="0" smtClean="0"/>
              <a:t>		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</a:p>
          <a:p>
            <a:pPr>
              <a:lnSpc>
                <a:spcPts val="1500"/>
              </a:lnSpc>
              <a:tabLst>
                <a:tab pos="50800" algn="l"/>
                <a:tab pos="165100" algn="l"/>
                <a:tab pos="368300" algn="l"/>
                <a:tab pos="6667500" algn="l"/>
                <a:tab pos="6832600" algn="l"/>
                <a:tab pos="7378700" algn="l"/>
              </a:tabLst>
            </a:pPr>
            <a:r>
              <a:rPr lang="en-US" altLang="zh-CN" dirty="0" smtClean="0"/>
              <a:t>			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standard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form</a:t>
            </a:r>
          </a:p>
          <a:p>
            <a:pPr>
              <a:lnSpc>
                <a:spcPts val="1500"/>
              </a:lnSpc>
              <a:tabLst>
                <a:tab pos="50800" algn="l"/>
                <a:tab pos="165100" algn="l"/>
                <a:tab pos="368300" algn="l"/>
                <a:tab pos="6667500" algn="l"/>
                <a:tab pos="6832600" algn="l"/>
                <a:tab pos="73787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330200"/>
            <a:ext cx="65786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42900" algn="l"/>
                <a:tab pos="10668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42900" algn="l"/>
                <a:tab pos="1066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information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step: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42900" algn="l"/>
                <a:tab pos="1066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removes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distortions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89200" y="2082800"/>
            <a:ext cx="5613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turns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standard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228601"/>
            <a:ext cx="8839198" cy="519112"/>
          </a:xfrm>
          <a:custGeom>
            <a:avLst/>
            <a:gdLst>
              <a:gd name="connsiteX0" fmla="*/ 0 w 8839198"/>
              <a:gd name="connsiteY0" fmla="*/ 0 h 519112"/>
              <a:gd name="connsiteX1" fmla="*/ 8839198 w 8839198"/>
              <a:gd name="connsiteY1" fmla="*/ 0 h 519112"/>
              <a:gd name="connsiteX2" fmla="*/ 8839198 w 8839198"/>
              <a:gd name="connsiteY2" fmla="*/ 519112 h 519112"/>
              <a:gd name="connsiteX3" fmla="*/ 0 w 8839198"/>
              <a:gd name="connsiteY3" fmla="*/ 519112 h 519112"/>
              <a:gd name="connsiteX4" fmla="*/ 0 w 8839198"/>
              <a:gd name="connsiteY4" fmla="*/ 0 h 519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39198" h="519112">
                <a:moveTo>
                  <a:pt x="0" y="0"/>
                </a:moveTo>
                <a:lnTo>
                  <a:pt x="8839198" y="0"/>
                </a:lnTo>
                <a:lnTo>
                  <a:pt x="8839198" y="519112"/>
                </a:lnTo>
                <a:lnTo>
                  <a:pt x="0" y="519112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1603375"/>
            <a:ext cx="1597025" cy="1184275"/>
          </a:xfrm>
          <a:custGeom>
            <a:avLst/>
            <a:gdLst>
              <a:gd name="connsiteX0" fmla="*/ 0 w 1597025"/>
              <a:gd name="connsiteY0" fmla="*/ 0 h 1184275"/>
              <a:gd name="connsiteX1" fmla="*/ 1597025 w 1597025"/>
              <a:gd name="connsiteY1" fmla="*/ 0 h 1184275"/>
              <a:gd name="connsiteX2" fmla="*/ 1597025 w 1597025"/>
              <a:gd name="connsiteY2" fmla="*/ 1184275 h 1184275"/>
              <a:gd name="connsiteX3" fmla="*/ 0 w 1597025"/>
              <a:gd name="connsiteY3" fmla="*/ 1184275 h 1184275"/>
              <a:gd name="connsiteX4" fmla="*/ 0 w 1597025"/>
              <a:gd name="connsiteY4" fmla="*/ 0 h 1184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7025" h="1184275">
                <a:moveTo>
                  <a:pt x="0" y="0"/>
                </a:moveTo>
                <a:lnTo>
                  <a:pt x="1597025" y="0"/>
                </a:lnTo>
                <a:lnTo>
                  <a:pt x="1597025" y="1184275"/>
                </a:lnTo>
                <a:lnTo>
                  <a:pt x="0" y="1184275"/>
                </a:lnTo>
                <a:lnTo>
                  <a:pt x="0" y="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3046413"/>
            <a:ext cx="1597025" cy="2317750"/>
          </a:xfrm>
          <a:custGeom>
            <a:avLst/>
            <a:gdLst>
              <a:gd name="connsiteX0" fmla="*/ 0 w 1597025"/>
              <a:gd name="connsiteY0" fmla="*/ 0 h 2317750"/>
              <a:gd name="connsiteX1" fmla="*/ 1597025 w 1597025"/>
              <a:gd name="connsiteY1" fmla="*/ 0 h 2317750"/>
              <a:gd name="connsiteX2" fmla="*/ 1597025 w 1597025"/>
              <a:gd name="connsiteY2" fmla="*/ 2317749 h 2317750"/>
              <a:gd name="connsiteX3" fmla="*/ 0 w 1597025"/>
              <a:gd name="connsiteY3" fmla="*/ 2317749 h 2317750"/>
              <a:gd name="connsiteX4" fmla="*/ 0 w 1597025"/>
              <a:gd name="connsiteY4" fmla="*/ 0 h 2317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7025" h="2317750">
                <a:moveTo>
                  <a:pt x="0" y="0"/>
                </a:moveTo>
                <a:lnTo>
                  <a:pt x="1597025" y="0"/>
                </a:lnTo>
                <a:lnTo>
                  <a:pt x="1597025" y="2317749"/>
                </a:lnTo>
                <a:lnTo>
                  <a:pt x="0" y="2317749"/>
                </a:lnTo>
                <a:lnTo>
                  <a:pt x="0" y="0"/>
                </a:lnTo>
              </a:path>
            </a:pathLst>
          </a:custGeom>
          <a:solidFill>
            <a:srgbClr val="b2ff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3209925"/>
            <a:ext cx="1390649" cy="515938"/>
          </a:xfrm>
          <a:custGeom>
            <a:avLst/>
            <a:gdLst>
              <a:gd name="connsiteX0" fmla="*/ 0 w 1390649"/>
              <a:gd name="connsiteY0" fmla="*/ 0 h 515938"/>
              <a:gd name="connsiteX1" fmla="*/ 1390649 w 1390649"/>
              <a:gd name="connsiteY1" fmla="*/ 0 h 515938"/>
              <a:gd name="connsiteX2" fmla="*/ 1390649 w 1390649"/>
              <a:gd name="connsiteY2" fmla="*/ 515938 h 515938"/>
              <a:gd name="connsiteX3" fmla="*/ 0 w 1390649"/>
              <a:gd name="connsiteY3" fmla="*/ 515938 h 515938"/>
              <a:gd name="connsiteX4" fmla="*/ 0 w 1390649"/>
              <a:gd name="connsiteY4" fmla="*/ 0 h 515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5938">
                <a:moveTo>
                  <a:pt x="0" y="0"/>
                </a:moveTo>
                <a:lnTo>
                  <a:pt x="1390649" y="0"/>
                </a:lnTo>
                <a:lnTo>
                  <a:pt x="1390649" y="515938"/>
                </a:lnTo>
                <a:lnTo>
                  <a:pt x="0" y="515938"/>
                </a:lnTo>
                <a:lnTo>
                  <a:pt x="0" y="0"/>
                </a:lnTo>
              </a:path>
            </a:pathLst>
          </a:custGeom>
          <a:solidFill>
            <a:srgbClr val="fff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" y="3195637"/>
            <a:ext cx="1419224" cy="544512"/>
          </a:xfrm>
          <a:custGeom>
            <a:avLst/>
            <a:gdLst>
              <a:gd name="connsiteX0" fmla="*/ 14287 w 1419224"/>
              <a:gd name="connsiteY0" fmla="*/ 14287 h 544512"/>
              <a:gd name="connsiteX1" fmla="*/ 1404937 w 1419224"/>
              <a:gd name="connsiteY1" fmla="*/ 14287 h 544512"/>
              <a:gd name="connsiteX2" fmla="*/ 1404937 w 1419224"/>
              <a:gd name="connsiteY2" fmla="*/ 530225 h 544512"/>
              <a:gd name="connsiteX3" fmla="*/ 14287 w 1419224"/>
              <a:gd name="connsiteY3" fmla="*/ 530225 h 544512"/>
              <a:gd name="connsiteX4" fmla="*/ 14287 w 1419224"/>
              <a:gd name="connsiteY4" fmla="*/ 14287 h 544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9224" h="544512">
                <a:moveTo>
                  <a:pt x="14287" y="14287"/>
                </a:moveTo>
                <a:lnTo>
                  <a:pt x="1404937" y="14287"/>
                </a:lnTo>
                <a:lnTo>
                  <a:pt x="1404937" y="530225"/>
                </a:lnTo>
                <a:lnTo>
                  <a:pt x="14287" y="530225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974" y="3711575"/>
            <a:ext cx="57149" cy="206594"/>
          </a:xfrm>
          <a:custGeom>
            <a:avLst/>
            <a:gdLst>
              <a:gd name="connsiteX0" fmla="*/ 14288 w 57149"/>
              <a:gd name="connsiteY0" fmla="*/ 14287 h 206594"/>
              <a:gd name="connsiteX1" fmla="*/ 14287 w 57149"/>
              <a:gd name="connsiteY1" fmla="*/ 192307 h 206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06594">
                <a:moveTo>
                  <a:pt x="14288" y="14287"/>
                </a:moveTo>
                <a:lnTo>
                  <a:pt x="14287" y="19230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4914" y="3805816"/>
            <a:ext cx="124695" cy="126420"/>
          </a:xfrm>
          <a:custGeom>
            <a:avLst/>
            <a:gdLst>
              <a:gd name="connsiteX0" fmla="*/ 62346 w 124695"/>
              <a:gd name="connsiteY0" fmla="*/ 126420 h 126420"/>
              <a:gd name="connsiteX1" fmla="*/ 124695 w 124695"/>
              <a:gd name="connsiteY1" fmla="*/ 19540 h 126420"/>
              <a:gd name="connsiteX2" fmla="*/ 124695 w 124695"/>
              <a:gd name="connsiteY2" fmla="*/ 19540 h 126420"/>
              <a:gd name="connsiteX3" fmla="*/ 119552 w 124695"/>
              <a:gd name="connsiteY3" fmla="*/ 0 h 126420"/>
              <a:gd name="connsiteX4" fmla="*/ 119552 w 124695"/>
              <a:gd name="connsiteY4" fmla="*/ 0 h 126420"/>
              <a:gd name="connsiteX5" fmla="*/ 100012 w 124695"/>
              <a:gd name="connsiteY5" fmla="*/ 5142 h 126420"/>
              <a:gd name="connsiteX6" fmla="*/ 62347 w 124695"/>
              <a:gd name="connsiteY6" fmla="*/ 69710 h 126420"/>
              <a:gd name="connsiteX7" fmla="*/ 24682 w 124695"/>
              <a:gd name="connsiteY7" fmla="*/ 5142 h 126420"/>
              <a:gd name="connsiteX8" fmla="*/ 24682 w 124695"/>
              <a:gd name="connsiteY8" fmla="*/ 5142 h 126420"/>
              <a:gd name="connsiteX9" fmla="*/ 5142 w 124695"/>
              <a:gd name="connsiteY9" fmla="*/ 0 h 126420"/>
              <a:gd name="connsiteX10" fmla="*/ 5142 w 124695"/>
              <a:gd name="connsiteY10" fmla="*/ 0 h 126420"/>
              <a:gd name="connsiteX11" fmla="*/ 0 w 124695"/>
              <a:gd name="connsiteY11" fmla="*/ 19540 h 126420"/>
              <a:gd name="connsiteX12" fmla="*/ 62346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6" y="126420"/>
                </a:moveTo>
                <a:lnTo>
                  <a:pt x="124695" y="19540"/>
                </a:lnTo>
                <a:lnTo>
                  <a:pt x="124695" y="19540"/>
                </a:lnTo>
                <a:cubicBezTo>
                  <a:pt x="128671" y="12724"/>
                  <a:pt x="126368" y="3976"/>
                  <a:pt x="119552" y="0"/>
                </a:cubicBezTo>
                <a:lnTo>
                  <a:pt x="119552" y="0"/>
                </a:lnTo>
                <a:cubicBezTo>
                  <a:pt x="112737" y="-3976"/>
                  <a:pt x="103988" y="-1673"/>
                  <a:pt x="100012" y="5142"/>
                </a:cubicBezTo>
                <a:lnTo>
                  <a:pt x="62347" y="69710"/>
                </a:lnTo>
                <a:lnTo>
                  <a:pt x="24682" y="5142"/>
                </a:lnTo>
                <a:lnTo>
                  <a:pt x="24682" y="5142"/>
                </a:lnTo>
                <a:cubicBezTo>
                  <a:pt x="20706" y="-1673"/>
                  <a:pt x="11958" y="-3976"/>
                  <a:pt x="5142" y="0"/>
                </a:cubicBezTo>
                <a:lnTo>
                  <a:pt x="5142" y="0"/>
                </a:lnTo>
                <a:cubicBezTo>
                  <a:pt x="-1673" y="3975"/>
                  <a:pt x="-3975" y="12724"/>
                  <a:pt x="0" y="19540"/>
                </a:cubicBezTo>
                <a:lnTo>
                  <a:pt x="62346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3943350"/>
            <a:ext cx="1390649" cy="515937"/>
          </a:xfrm>
          <a:custGeom>
            <a:avLst/>
            <a:gdLst>
              <a:gd name="connsiteX0" fmla="*/ 0 w 1390649"/>
              <a:gd name="connsiteY0" fmla="*/ 0 h 515937"/>
              <a:gd name="connsiteX1" fmla="*/ 1390649 w 1390649"/>
              <a:gd name="connsiteY1" fmla="*/ 0 h 515937"/>
              <a:gd name="connsiteX2" fmla="*/ 1390649 w 1390649"/>
              <a:gd name="connsiteY2" fmla="*/ 515937 h 515937"/>
              <a:gd name="connsiteX3" fmla="*/ 0 w 1390649"/>
              <a:gd name="connsiteY3" fmla="*/ 515937 h 515937"/>
              <a:gd name="connsiteX4" fmla="*/ 0 w 1390649"/>
              <a:gd name="connsiteY4" fmla="*/ 0 h 515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5937">
                <a:moveTo>
                  <a:pt x="0" y="0"/>
                </a:moveTo>
                <a:lnTo>
                  <a:pt x="1390649" y="0"/>
                </a:lnTo>
                <a:lnTo>
                  <a:pt x="1390649" y="515937"/>
                </a:lnTo>
                <a:lnTo>
                  <a:pt x="0" y="515937"/>
                </a:lnTo>
                <a:lnTo>
                  <a:pt x="0" y="0"/>
                </a:ln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7488" y="3905250"/>
            <a:ext cx="1466849" cy="592137"/>
          </a:xfrm>
          <a:custGeom>
            <a:avLst/>
            <a:gdLst>
              <a:gd name="connsiteX0" fmla="*/ 38100 w 1466849"/>
              <a:gd name="connsiteY0" fmla="*/ 38100 h 592137"/>
              <a:gd name="connsiteX1" fmla="*/ 1428749 w 1466849"/>
              <a:gd name="connsiteY1" fmla="*/ 38100 h 592137"/>
              <a:gd name="connsiteX2" fmla="*/ 1428749 w 1466849"/>
              <a:gd name="connsiteY2" fmla="*/ 554037 h 592137"/>
              <a:gd name="connsiteX3" fmla="*/ 38100 w 1466849"/>
              <a:gd name="connsiteY3" fmla="*/ 554037 h 592137"/>
              <a:gd name="connsiteX4" fmla="*/ 38100 w 1466849"/>
              <a:gd name="connsiteY4" fmla="*/ 38100 h 592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6849" h="592137">
                <a:moveTo>
                  <a:pt x="38100" y="38100"/>
                </a:moveTo>
                <a:lnTo>
                  <a:pt x="1428749" y="38100"/>
                </a:lnTo>
                <a:lnTo>
                  <a:pt x="1428749" y="554037"/>
                </a:lnTo>
                <a:lnTo>
                  <a:pt x="38100" y="554037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4652962"/>
            <a:ext cx="1390649" cy="515938"/>
          </a:xfrm>
          <a:custGeom>
            <a:avLst/>
            <a:gdLst>
              <a:gd name="connsiteX0" fmla="*/ 0 w 1390649"/>
              <a:gd name="connsiteY0" fmla="*/ 0 h 515938"/>
              <a:gd name="connsiteX1" fmla="*/ 1390649 w 1390649"/>
              <a:gd name="connsiteY1" fmla="*/ 0 h 515938"/>
              <a:gd name="connsiteX2" fmla="*/ 1390649 w 1390649"/>
              <a:gd name="connsiteY2" fmla="*/ 515938 h 515938"/>
              <a:gd name="connsiteX3" fmla="*/ 0 w 1390649"/>
              <a:gd name="connsiteY3" fmla="*/ 515938 h 515938"/>
              <a:gd name="connsiteX4" fmla="*/ 0 w 1390649"/>
              <a:gd name="connsiteY4" fmla="*/ 0 h 515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5938">
                <a:moveTo>
                  <a:pt x="0" y="0"/>
                </a:moveTo>
                <a:lnTo>
                  <a:pt x="1390649" y="0"/>
                </a:lnTo>
                <a:lnTo>
                  <a:pt x="1390649" y="515938"/>
                </a:lnTo>
                <a:lnTo>
                  <a:pt x="0" y="515938"/>
                </a:lnTo>
                <a:lnTo>
                  <a:pt x="0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" y="4638675"/>
            <a:ext cx="1419224" cy="544512"/>
          </a:xfrm>
          <a:custGeom>
            <a:avLst/>
            <a:gdLst>
              <a:gd name="connsiteX0" fmla="*/ 14287 w 1419224"/>
              <a:gd name="connsiteY0" fmla="*/ 14287 h 544512"/>
              <a:gd name="connsiteX1" fmla="*/ 1404937 w 1419224"/>
              <a:gd name="connsiteY1" fmla="*/ 14287 h 544512"/>
              <a:gd name="connsiteX2" fmla="*/ 1404937 w 1419224"/>
              <a:gd name="connsiteY2" fmla="*/ 530225 h 544512"/>
              <a:gd name="connsiteX3" fmla="*/ 14287 w 1419224"/>
              <a:gd name="connsiteY3" fmla="*/ 530225 h 544512"/>
              <a:gd name="connsiteX4" fmla="*/ 14287 w 1419224"/>
              <a:gd name="connsiteY4" fmla="*/ 14287 h 544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9224" h="544512">
                <a:moveTo>
                  <a:pt x="14287" y="14287"/>
                </a:moveTo>
                <a:lnTo>
                  <a:pt x="1404937" y="14287"/>
                </a:lnTo>
                <a:lnTo>
                  <a:pt x="1404937" y="530225"/>
                </a:lnTo>
                <a:lnTo>
                  <a:pt x="14287" y="530225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2216150"/>
            <a:ext cx="1390649" cy="514350"/>
          </a:xfrm>
          <a:custGeom>
            <a:avLst/>
            <a:gdLst>
              <a:gd name="connsiteX0" fmla="*/ 0 w 1390649"/>
              <a:gd name="connsiteY0" fmla="*/ 0 h 514350"/>
              <a:gd name="connsiteX1" fmla="*/ 1390649 w 1390649"/>
              <a:gd name="connsiteY1" fmla="*/ 0 h 514350"/>
              <a:gd name="connsiteX2" fmla="*/ 1390649 w 1390649"/>
              <a:gd name="connsiteY2" fmla="*/ 514350 h 514350"/>
              <a:gd name="connsiteX3" fmla="*/ 0 w 1390649"/>
              <a:gd name="connsiteY3" fmla="*/ 514350 h 514350"/>
              <a:gd name="connsiteX4" fmla="*/ 0 w 1390649"/>
              <a:gd name="connsiteY4" fmla="*/ 0 h 514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4350">
                <a:moveTo>
                  <a:pt x="0" y="0"/>
                </a:moveTo>
                <a:lnTo>
                  <a:pt x="1390649" y="0"/>
                </a:lnTo>
                <a:lnTo>
                  <a:pt x="1390649" y="514350"/>
                </a:lnTo>
                <a:lnTo>
                  <a:pt x="0" y="514350"/>
                </a:lnTo>
                <a:lnTo>
                  <a:pt x="0" y="0"/>
                </a:ln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" y="2201862"/>
            <a:ext cx="1419224" cy="542924"/>
          </a:xfrm>
          <a:custGeom>
            <a:avLst/>
            <a:gdLst>
              <a:gd name="connsiteX0" fmla="*/ 14287 w 1419224"/>
              <a:gd name="connsiteY0" fmla="*/ 14287 h 542924"/>
              <a:gd name="connsiteX1" fmla="*/ 1404937 w 1419224"/>
              <a:gd name="connsiteY1" fmla="*/ 14287 h 542924"/>
              <a:gd name="connsiteX2" fmla="*/ 1404937 w 1419224"/>
              <a:gd name="connsiteY2" fmla="*/ 528637 h 542924"/>
              <a:gd name="connsiteX3" fmla="*/ 14287 w 1419224"/>
              <a:gd name="connsiteY3" fmla="*/ 528637 h 542924"/>
              <a:gd name="connsiteX4" fmla="*/ 14287 w 1419224"/>
              <a:gd name="connsiteY4" fmla="*/ 14287 h 542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9224" h="542924">
                <a:moveTo>
                  <a:pt x="14287" y="14287"/>
                </a:moveTo>
                <a:lnTo>
                  <a:pt x="1404937" y="14287"/>
                </a:lnTo>
                <a:lnTo>
                  <a:pt x="1404937" y="528637"/>
                </a:lnTo>
                <a:lnTo>
                  <a:pt x="14287" y="528637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8212" y="2722562"/>
            <a:ext cx="57149" cy="465356"/>
          </a:xfrm>
          <a:custGeom>
            <a:avLst/>
            <a:gdLst>
              <a:gd name="connsiteX0" fmla="*/ 14287 w 57149"/>
              <a:gd name="connsiteY0" fmla="*/ 14287 h 465356"/>
              <a:gd name="connsiteX1" fmla="*/ 14287 w 57149"/>
              <a:gd name="connsiteY1" fmla="*/ 451069 h 465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465356">
                <a:moveTo>
                  <a:pt x="14287" y="14287"/>
                </a:moveTo>
                <a:lnTo>
                  <a:pt x="14287" y="45106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0152" y="3075566"/>
            <a:ext cx="124695" cy="126420"/>
          </a:xfrm>
          <a:custGeom>
            <a:avLst/>
            <a:gdLst>
              <a:gd name="connsiteX0" fmla="*/ 62347 w 124695"/>
              <a:gd name="connsiteY0" fmla="*/ 126420 h 126420"/>
              <a:gd name="connsiteX1" fmla="*/ 0 w 124695"/>
              <a:gd name="connsiteY1" fmla="*/ 19540 h 126420"/>
              <a:gd name="connsiteX2" fmla="*/ 0 w 124695"/>
              <a:gd name="connsiteY2" fmla="*/ 19540 h 126420"/>
              <a:gd name="connsiteX3" fmla="*/ 5142 w 124695"/>
              <a:gd name="connsiteY3" fmla="*/ 0 h 126420"/>
              <a:gd name="connsiteX4" fmla="*/ 5142 w 124695"/>
              <a:gd name="connsiteY4" fmla="*/ 0 h 126420"/>
              <a:gd name="connsiteX5" fmla="*/ 24682 w 124695"/>
              <a:gd name="connsiteY5" fmla="*/ 5140 h 126420"/>
              <a:gd name="connsiteX6" fmla="*/ 62347 w 124695"/>
              <a:gd name="connsiteY6" fmla="*/ 69710 h 126420"/>
              <a:gd name="connsiteX7" fmla="*/ 100012 w 124695"/>
              <a:gd name="connsiteY7" fmla="*/ 5140 h 126420"/>
              <a:gd name="connsiteX8" fmla="*/ 100012 w 124695"/>
              <a:gd name="connsiteY8" fmla="*/ 5140 h 126420"/>
              <a:gd name="connsiteX9" fmla="*/ 119552 w 124695"/>
              <a:gd name="connsiteY9" fmla="*/ 0 h 126420"/>
              <a:gd name="connsiteX10" fmla="*/ 119552 w 124695"/>
              <a:gd name="connsiteY10" fmla="*/ 0 h 126420"/>
              <a:gd name="connsiteX11" fmla="*/ 124695 w 124695"/>
              <a:gd name="connsiteY11" fmla="*/ 19540 h 126420"/>
              <a:gd name="connsiteX12" fmla="*/ 62347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7" y="126420"/>
                </a:moveTo>
                <a:lnTo>
                  <a:pt x="0" y="19540"/>
                </a:lnTo>
                <a:lnTo>
                  <a:pt x="0" y="19540"/>
                </a:lnTo>
                <a:cubicBezTo>
                  <a:pt x="-3975" y="12724"/>
                  <a:pt x="-1673" y="3975"/>
                  <a:pt x="5142" y="0"/>
                </a:cubicBezTo>
                <a:lnTo>
                  <a:pt x="5142" y="0"/>
                </a:lnTo>
                <a:cubicBezTo>
                  <a:pt x="11958" y="-3976"/>
                  <a:pt x="20706" y="-1673"/>
                  <a:pt x="24682" y="5140"/>
                </a:cubicBezTo>
                <a:lnTo>
                  <a:pt x="62347" y="69710"/>
                </a:lnTo>
                <a:lnTo>
                  <a:pt x="100012" y="5140"/>
                </a:lnTo>
                <a:lnTo>
                  <a:pt x="100012" y="5140"/>
                </a:lnTo>
                <a:cubicBezTo>
                  <a:pt x="103988" y="-1673"/>
                  <a:pt x="112737" y="-3976"/>
                  <a:pt x="119552" y="0"/>
                </a:cubicBezTo>
                <a:lnTo>
                  <a:pt x="119552" y="0"/>
                </a:lnTo>
                <a:cubicBezTo>
                  <a:pt x="126368" y="3975"/>
                  <a:pt x="128671" y="12724"/>
                  <a:pt x="124695" y="19540"/>
                </a:cubicBezTo>
                <a:lnTo>
                  <a:pt x="62347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974" y="4441825"/>
            <a:ext cx="57149" cy="206594"/>
          </a:xfrm>
          <a:custGeom>
            <a:avLst/>
            <a:gdLst>
              <a:gd name="connsiteX0" fmla="*/ 14288 w 57149"/>
              <a:gd name="connsiteY0" fmla="*/ 14287 h 206594"/>
              <a:gd name="connsiteX1" fmla="*/ 14287 w 57149"/>
              <a:gd name="connsiteY1" fmla="*/ 192306 h 206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06594">
                <a:moveTo>
                  <a:pt x="14288" y="14287"/>
                </a:moveTo>
                <a:lnTo>
                  <a:pt x="14287" y="19230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4914" y="4536066"/>
            <a:ext cx="124695" cy="126420"/>
          </a:xfrm>
          <a:custGeom>
            <a:avLst/>
            <a:gdLst>
              <a:gd name="connsiteX0" fmla="*/ 62346 w 124695"/>
              <a:gd name="connsiteY0" fmla="*/ 126420 h 126420"/>
              <a:gd name="connsiteX1" fmla="*/ 124695 w 124695"/>
              <a:gd name="connsiteY1" fmla="*/ 19540 h 126420"/>
              <a:gd name="connsiteX2" fmla="*/ 124695 w 124695"/>
              <a:gd name="connsiteY2" fmla="*/ 19540 h 126420"/>
              <a:gd name="connsiteX3" fmla="*/ 119552 w 124695"/>
              <a:gd name="connsiteY3" fmla="*/ 0 h 126420"/>
              <a:gd name="connsiteX4" fmla="*/ 119552 w 124695"/>
              <a:gd name="connsiteY4" fmla="*/ 0 h 126420"/>
              <a:gd name="connsiteX5" fmla="*/ 100012 w 124695"/>
              <a:gd name="connsiteY5" fmla="*/ 5142 h 126420"/>
              <a:gd name="connsiteX6" fmla="*/ 62347 w 124695"/>
              <a:gd name="connsiteY6" fmla="*/ 69710 h 126420"/>
              <a:gd name="connsiteX7" fmla="*/ 24682 w 124695"/>
              <a:gd name="connsiteY7" fmla="*/ 5142 h 126420"/>
              <a:gd name="connsiteX8" fmla="*/ 24682 w 124695"/>
              <a:gd name="connsiteY8" fmla="*/ 5142 h 126420"/>
              <a:gd name="connsiteX9" fmla="*/ 5142 w 124695"/>
              <a:gd name="connsiteY9" fmla="*/ 0 h 126420"/>
              <a:gd name="connsiteX10" fmla="*/ 5142 w 124695"/>
              <a:gd name="connsiteY10" fmla="*/ 0 h 126420"/>
              <a:gd name="connsiteX11" fmla="*/ 0 w 124695"/>
              <a:gd name="connsiteY11" fmla="*/ 19540 h 126420"/>
              <a:gd name="connsiteX12" fmla="*/ 62346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6" y="126420"/>
                </a:moveTo>
                <a:lnTo>
                  <a:pt x="124695" y="19540"/>
                </a:lnTo>
                <a:lnTo>
                  <a:pt x="124695" y="19540"/>
                </a:lnTo>
                <a:cubicBezTo>
                  <a:pt x="128671" y="12724"/>
                  <a:pt x="126368" y="3976"/>
                  <a:pt x="119552" y="0"/>
                </a:cubicBezTo>
                <a:lnTo>
                  <a:pt x="119552" y="0"/>
                </a:lnTo>
                <a:cubicBezTo>
                  <a:pt x="112737" y="-3976"/>
                  <a:pt x="103988" y="-1673"/>
                  <a:pt x="100012" y="5142"/>
                </a:cubicBezTo>
                <a:lnTo>
                  <a:pt x="62347" y="69710"/>
                </a:lnTo>
                <a:lnTo>
                  <a:pt x="24682" y="5142"/>
                </a:lnTo>
                <a:lnTo>
                  <a:pt x="24682" y="5142"/>
                </a:lnTo>
                <a:cubicBezTo>
                  <a:pt x="20706" y="-1673"/>
                  <a:pt x="11958" y="-3976"/>
                  <a:pt x="5142" y="0"/>
                </a:cubicBezTo>
                <a:lnTo>
                  <a:pt x="5142" y="0"/>
                </a:lnTo>
                <a:cubicBezTo>
                  <a:pt x="-1673" y="3975"/>
                  <a:pt x="-3975" y="12724"/>
                  <a:pt x="0" y="19540"/>
                </a:cubicBezTo>
                <a:lnTo>
                  <a:pt x="62346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19512" y="3275013"/>
            <a:ext cx="1308100" cy="1917699"/>
          </a:xfrm>
          <a:custGeom>
            <a:avLst/>
            <a:gdLst>
              <a:gd name="connsiteX0" fmla="*/ 6350 w 1308100"/>
              <a:gd name="connsiteY0" fmla="*/ 6350 h 1917699"/>
              <a:gd name="connsiteX1" fmla="*/ 304005 w 1308100"/>
              <a:gd name="connsiteY1" fmla="*/ 244475 h 1917699"/>
              <a:gd name="connsiteX2" fmla="*/ 447674 w 1308100"/>
              <a:gd name="connsiteY2" fmla="*/ 363537 h 1917699"/>
              <a:gd name="connsiteX3" fmla="*/ 584199 w 1308100"/>
              <a:gd name="connsiteY3" fmla="*/ 482600 h 1917699"/>
              <a:gd name="connsiteX4" fmla="*/ 712787 w 1308100"/>
              <a:gd name="connsiteY4" fmla="*/ 601662 h 1917699"/>
              <a:gd name="connsiteX5" fmla="*/ 830262 w 1308100"/>
              <a:gd name="connsiteY5" fmla="*/ 720725 h 1917699"/>
              <a:gd name="connsiteX6" fmla="*/ 935037 w 1308100"/>
              <a:gd name="connsiteY6" fmla="*/ 839787 h 1917699"/>
              <a:gd name="connsiteX7" fmla="*/ 1023937 w 1308100"/>
              <a:gd name="connsiteY7" fmla="*/ 958850 h 1917699"/>
              <a:gd name="connsiteX8" fmla="*/ 1096961 w 1308100"/>
              <a:gd name="connsiteY8" fmla="*/ 1077912 h 1917699"/>
              <a:gd name="connsiteX9" fmla="*/ 1154111 w 1308100"/>
              <a:gd name="connsiteY9" fmla="*/ 1196975 h 1917699"/>
              <a:gd name="connsiteX10" fmla="*/ 1198561 w 1308100"/>
              <a:gd name="connsiteY10" fmla="*/ 1316037 h 1917699"/>
              <a:gd name="connsiteX11" fmla="*/ 1231899 w 1308100"/>
              <a:gd name="connsiteY11" fmla="*/ 1435099 h 1917699"/>
              <a:gd name="connsiteX12" fmla="*/ 1257299 w 1308100"/>
              <a:gd name="connsiteY12" fmla="*/ 1554162 h 1917699"/>
              <a:gd name="connsiteX13" fmla="*/ 1275555 w 1308100"/>
              <a:gd name="connsiteY13" fmla="*/ 1673224 h 1917699"/>
              <a:gd name="connsiteX14" fmla="*/ 1301749 w 1308100"/>
              <a:gd name="connsiteY14" fmla="*/ 1911349 h 191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308100" h="1917699">
                <a:moveTo>
                  <a:pt x="6350" y="6350"/>
                </a:moveTo>
                <a:lnTo>
                  <a:pt x="304005" y="244475"/>
                </a:lnTo>
                <a:lnTo>
                  <a:pt x="447674" y="363537"/>
                </a:lnTo>
                <a:lnTo>
                  <a:pt x="584199" y="482600"/>
                </a:lnTo>
                <a:lnTo>
                  <a:pt x="712787" y="601662"/>
                </a:lnTo>
                <a:lnTo>
                  <a:pt x="830262" y="720725"/>
                </a:lnTo>
                <a:lnTo>
                  <a:pt x="935037" y="839787"/>
                </a:lnTo>
                <a:lnTo>
                  <a:pt x="1023937" y="958850"/>
                </a:lnTo>
                <a:lnTo>
                  <a:pt x="1096961" y="1077912"/>
                </a:lnTo>
                <a:lnTo>
                  <a:pt x="1154111" y="1196975"/>
                </a:lnTo>
                <a:lnTo>
                  <a:pt x="1198561" y="1316037"/>
                </a:lnTo>
                <a:lnTo>
                  <a:pt x="1231899" y="1435099"/>
                </a:lnTo>
                <a:lnTo>
                  <a:pt x="1257299" y="1554162"/>
                </a:lnTo>
                <a:lnTo>
                  <a:pt x="1275555" y="1673224"/>
                </a:lnTo>
                <a:lnTo>
                  <a:pt x="1301749" y="1911349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6014" y="5161115"/>
            <a:ext cx="50495" cy="50495"/>
          </a:xfrm>
          <a:custGeom>
            <a:avLst/>
            <a:gdLst>
              <a:gd name="connsiteX0" fmla="*/ 50495 w 50495"/>
              <a:gd name="connsiteY0" fmla="*/ 22470 h 50495"/>
              <a:gd name="connsiteX1" fmla="*/ 50495 w 50495"/>
              <a:gd name="connsiteY1" fmla="*/ 22470 h 50495"/>
              <a:gd name="connsiteX2" fmla="*/ 28025 w 50495"/>
              <a:gd name="connsiteY2" fmla="*/ 50495 h 50495"/>
              <a:gd name="connsiteX3" fmla="*/ 0 w 50495"/>
              <a:gd name="connsiteY3" fmla="*/ 28023 h 50495"/>
              <a:gd name="connsiteX4" fmla="*/ 22470 w 50495"/>
              <a:gd name="connsiteY4" fmla="*/ 0 h 50495"/>
              <a:gd name="connsiteX5" fmla="*/ 50495 w 50495"/>
              <a:gd name="connsiteY5" fmla="*/ 22470 h 50495"/>
              <a:gd name="connsiteX6" fmla="*/ 50495 w 50495"/>
              <a:gd name="connsiteY6" fmla="*/ 22470 h 50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495" h="50495">
                <a:moveTo>
                  <a:pt x="50495" y="22470"/>
                </a:moveTo>
                <a:lnTo>
                  <a:pt x="50495" y="22470"/>
                </a:lnTo>
                <a:cubicBezTo>
                  <a:pt x="52029" y="36413"/>
                  <a:pt x="41968" y="48961"/>
                  <a:pt x="28025" y="50495"/>
                </a:cubicBezTo>
                <a:cubicBezTo>
                  <a:pt x="14080" y="52028"/>
                  <a:pt x="1534" y="41968"/>
                  <a:pt x="0" y="28023"/>
                </a:cubicBezTo>
                <a:cubicBezTo>
                  <a:pt x="-1534" y="14080"/>
                  <a:pt x="8526" y="1533"/>
                  <a:pt x="22470" y="0"/>
                </a:cubicBezTo>
                <a:cubicBezTo>
                  <a:pt x="36414" y="-1534"/>
                  <a:pt x="48960" y="8525"/>
                  <a:pt x="50495" y="22470"/>
                </a:cubicBezTo>
                <a:cubicBezTo>
                  <a:pt x="50495" y="22470"/>
                  <a:pt x="50495" y="22470"/>
                  <a:pt x="50495" y="2247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24273" y="2746375"/>
            <a:ext cx="2762249" cy="552450"/>
          </a:xfrm>
          <a:custGeom>
            <a:avLst/>
            <a:gdLst>
              <a:gd name="connsiteX0" fmla="*/ 9525 w 2762249"/>
              <a:gd name="connsiteY0" fmla="*/ 542925 h 552450"/>
              <a:gd name="connsiteX1" fmla="*/ 215106 w 2762249"/>
              <a:gd name="connsiteY1" fmla="*/ 443706 h 552450"/>
              <a:gd name="connsiteX2" fmla="*/ 419100 w 2762249"/>
              <a:gd name="connsiteY2" fmla="*/ 346868 h 552450"/>
              <a:gd name="connsiteX3" fmla="*/ 621506 w 2762249"/>
              <a:gd name="connsiteY3" fmla="*/ 257175 h 552450"/>
              <a:gd name="connsiteX4" fmla="*/ 820737 w 2762249"/>
              <a:gd name="connsiteY4" fmla="*/ 176212 h 552450"/>
              <a:gd name="connsiteX5" fmla="*/ 1015999 w 2762249"/>
              <a:gd name="connsiteY5" fmla="*/ 107950 h 552450"/>
              <a:gd name="connsiteX6" fmla="*/ 1204912 w 2762249"/>
              <a:gd name="connsiteY6" fmla="*/ 55562 h 552450"/>
              <a:gd name="connsiteX7" fmla="*/ 1297780 w 2762249"/>
              <a:gd name="connsiteY7" fmla="*/ 35718 h 552450"/>
              <a:gd name="connsiteX8" fmla="*/ 1388268 w 2762249"/>
              <a:gd name="connsiteY8" fmla="*/ 21431 h 552450"/>
              <a:gd name="connsiteX9" fmla="*/ 1477168 w 2762249"/>
              <a:gd name="connsiteY9" fmla="*/ 12700 h 552450"/>
              <a:gd name="connsiteX10" fmla="*/ 1563687 w 2762249"/>
              <a:gd name="connsiteY10" fmla="*/ 9525 h 552450"/>
              <a:gd name="connsiteX11" fmla="*/ 1650206 w 2762249"/>
              <a:gd name="connsiteY11" fmla="*/ 14287 h 552450"/>
              <a:gd name="connsiteX12" fmla="*/ 1737518 w 2762249"/>
              <a:gd name="connsiteY12" fmla="*/ 28575 h 552450"/>
              <a:gd name="connsiteX13" fmla="*/ 1824831 w 2762249"/>
              <a:gd name="connsiteY13" fmla="*/ 50800 h 552450"/>
              <a:gd name="connsiteX14" fmla="*/ 1912143 w 2762249"/>
              <a:gd name="connsiteY14" fmla="*/ 80168 h 552450"/>
              <a:gd name="connsiteX15" fmla="*/ 1998662 w 2762249"/>
              <a:gd name="connsiteY15" fmla="*/ 115093 h 552450"/>
              <a:gd name="connsiteX16" fmla="*/ 2084387 w 2762249"/>
              <a:gd name="connsiteY16" fmla="*/ 154781 h 552450"/>
              <a:gd name="connsiteX17" fmla="*/ 2249487 w 2762249"/>
              <a:gd name="connsiteY17" fmla="*/ 242887 h 552450"/>
              <a:gd name="connsiteX18" fmla="*/ 2403474 w 2762249"/>
              <a:gd name="connsiteY18" fmla="*/ 334962 h 552450"/>
              <a:gd name="connsiteX19" fmla="*/ 2474118 w 2762249"/>
              <a:gd name="connsiteY19" fmla="*/ 380206 h 552450"/>
              <a:gd name="connsiteX20" fmla="*/ 2540793 w 2762249"/>
              <a:gd name="connsiteY20" fmla="*/ 422275 h 552450"/>
              <a:gd name="connsiteX21" fmla="*/ 2602706 w 2762249"/>
              <a:gd name="connsiteY21" fmla="*/ 460375 h 552450"/>
              <a:gd name="connsiteX22" fmla="*/ 2659062 w 2762249"/>
              <a:gd name="connsiteY22" fmla="*/ 494506 h 552450"/>
              <a:gd name="connsiteX23" fmla="*/ 2709068 w 2762249"/>
              <a:gd name="connsiteY23" fmla="*/ 522287 h 552450"/>
              <a:gd name="connsiteX24" fmla="*/ 2752724 w 2762249"/>
              <a:gd name="connsiteY24" fmla="*/ 542925 h 552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762249" h="552450">
                <a:moveTo>
                  <a:pt x="9525" y="542925"/>
                </a:moveTo>
                <a:lnTo>
                  <a:pt x="215106" y="443706"/>
                </a:lnTo>
                <a:lnTo>
                  <a:pt x="419100" y="346868"/>
                </a:lnTo>
                <a:lnTo>
                  <a:pt x="621506" y="257175"/>
                </a:lnTo>
                <a:lnTo>
                  <a:pt x="820737" y="176212"/>
                </a:lnTo>
                <a:lnTo>
                  <a:pt x="1015999" y="107950"/>
                </a:lnTo>
                <a:lnTo>
                  <a:pt x="1204912" y="55562"/>
                </a:lnTo>
                <a:lnTo>
                  <a:pt x="1297780" y="35718"/>
                </a:lnTo>
                <a:lnTo>
                  <a:pt x="1388268" y="21431"/>
                </a:lnTo>
                <a:lnTo>
                  <a:pt x="1477168" y="12700"/>
                </a:lnTo>
                <a:lnTo>
                  <a:pt x="1563687" y="9525"/>
                </a:lnTo>
                <a:lnTo>
                  <a:pt x="1650206" y="14287"/>
                </a:lnTo>
                <a:lnTo>
                  <a:pt x="1737518" y="28575"/>
                </a:lnTo>
                <a:lnTo>
                  <a:pt x="1824831" y="50800"/>
                </a:lnTo>
                <a:lnTo>
                  <a:pt x="1912143" y="80168"/>
                </a:lnTo>
                <a:lnTo>
                  <a:pt x="1998662" y="115093"/>
                </a:lnTo>
                <a:lnTo>
                  <a:pt x="2084387" y="154781"/>
                </a:lnTo>
                <a:lnTo>
                  <a:pt x="2249487" y="242887"/>
                </a:lnTo>
                <a:lnTo>
                  <a:pt x="2403474" y="334962"/>
                </a:lnTo>
                <a:lnTo>
                  <a:pt x="2474118" y="380206"/>
                </a:lnTo>
                <a:lnTo>
                  <a:pt x="2540793" y="422275"/>
                </a:lnTo>
                <a:lnTo>
                  <a:pt x="2602706" y="460375"/>
                </a:lnTo>
                <a:lnTo>
                  <a:pt x="2659062" y="494506"/>
                </a:lnTo>
                <a:lnTo>
                  <a:pt x="2709068" y="522287"/>
                </a:lnTo>
                <a:lnTo>
                  <a:pt x="2752724" y="542925"/>
                </a:ln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09817" y="3265318"/>
            <a:ext cx="47963" cy="47963"/>
          </a:xfrm>
          <a:custGeom>
            <a:avLst/>
            <a:gdLst>
              <a:gd name="connsiteX0" fmla="*/ 35021 w 47963"/>
              <a:gd name="connsiteY0" fmla="*/ 46856 h 47963"/>
              <a:gd name="connsiteX1" fmla="*/ 35021 w 47963"/>
              <a:gd name="connsiteY1" fmla="*/ 46856 h 47963"/>
              <a:gd name="connsiteX2" fmla="*/ 1106 w 47963"/>
              <a:gd name="connsiteY2" fmla="*/ 35021 h 47963"/>
              <a:gd name="connsiteX3" fmla="*/ 12941 w 47963"/>
              <a:gd name="connsiteY3" fmla="*/ 1106 h 47963"/>
              <a:gd name="connsiteX4" fmla="*/ 46856 w 47963"/>
              <a:gd name="connsiteY4" fmla="*/ 12941 h 47963"/>
              <a:gd name="connsiteX5" fmla="*/ 35021 w 47963"/>
              <a:gd name="connsiteY5" fmla="*/ 46856 h 47963"/>
              <a:gd name="connsiteX6" fmla="*/ 35021 w 47963"/>
              <a:gd name="connsiteY6" fmla="*/ 46856 h 479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963" h="47963">
                <a:moveTo>
                  <a:pt x="35021" y="46856"/>
                </a:moveTo>
                <a:lnTo>
                  <a:pt x="35021" y="46856"/>
                </a:lnTo>
                <a:cubicBezTo>
                  <a:pt x="22388" y="52954"/>
                  <a:pt x="7203" y="47655"/>
                  <a:pt x="1106" y="35021"/>
                </a:cubicBezTo>
                <a:cubicBezTo>
                  <a:pt x="-4991" y="22388"/>
                  <a:pt x="308" y="7203"/>
                  <a:pt x="12941" y="1106"/>
                </a:cubicBezTo>
                <a:cubicBezTo>
                  <a:pt x="25575" y="-4991"/>
                  <a:pt x="40759" y="308"/>
                  <a:pt x="46856" y="12941"/>
                </a:cubicBezTo>
                <a:cubicBezTo>
                  <a:pt x="52953" y="25575"/>
                  <a:pt x="47655" y="40759"/>
                  <a:pt x="35021" y="46856"/>
                </a:cubicBezTo>
                <a:cubicBezTo>
                  <a:pt x="35021" y="46856"/>
                  <a:pt x="35021" y="46856"/>
                  <a:pt x="35021" y="46856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53085" y="3265387"/>
            <a:ext cx="47827" cy="47826"/>
          </a:xfrm>
          <a:custGeom>
            <a:avLst/>
            <a:gdLst>
              <a:gd name="connsiteX0" fmla="*/ 34769 w 47827"/>
              <a:gd name="connsiteY0" fmla="*/ 949 h 47826"/>
              <a:gd name="connsiteX1" fmla="*/ 34769 w 47827"/>
              <a:gd name="connsiteY1" fmla="*/ 949 h 47826"/>
              <a:gd name="connsiteX2" fmla="*/ 46877 w 47827"/>
              <a:gd name="connsiteY2" fmla="*/ 34768 h 47826"/>
              <a:gd name="connsiteX3" fmla="*/ 13058 w 47827"/>
              <a:gd name="connsiteY3" fmla="*/ 46876 h 47826"/>
              <a:gd name="connsiteX4" fmla="*/ 950 w 47827"/>
              <a:gd name="connsiteY4" fmla="*/ 13058 h 47826"/>
              <a:gd name="connsiteX5" fmla="*/ 34769 w 47827"/>
              <a:gd name="connsiteY5" fmla="*/ 949 h 47826"/>
              <a:gd name="connsiteX6" fmla="*/ 34769 w 47827"/>
              <a:gd name="connsiteY6" fmla="*/ 949 h 478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827" h="47826">
                <a:moveTo>
                  <a:pt x="34769" y="949"/>
                </a:moveTo>
                <a:lnTo>
                  <a:pt x="34769" y="949"/>
                </a:lnTo>
                <a:cubicBezTo>
                  <a:pt x="47451" y="6945"/>
                  <a:pt x="52873" y="22086"/>
                  <a:pt x="46877" y="34768"/>
                </a:cubicBezTo>
                <a:cubicBezTo>
                  <a:pt x="40881" y="47450"/>
                  <a:pt x="25740" y="52871"/>
                  <a:pt x="13058" y="46876"/>
                </a:cubicBezTo>
                <a:cubicBezTo>
                  <a:pt x="376" y="40881"/>
                  <a:pt x="-5045" y="25740"/>
                  <a:pt x="950" y="13058"/>
                </a:cubicBezTo>
                <a:cubicBezTo>
                  <a:pt x="6946" y="375"/>
                  <a:pt x="22087" y="-5045"/>
                  <a:pt x="34769" y="949"/>
                </a:cubicBezTo>
                <a:cubicBezTo>
                  <a:pt x="34769" y="949"/>
                  <a:pt x="34769" y="949"/>
                  <a:pt x="34769" y="949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" y="1651000"/>
            <a:ext cx="647700" cy="49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" y="1651000"/>
            <a:ext cx="635000" cy="49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54300" y="1816100"/>
            <a:ext cx="22225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3700" y="1816100"/>
            <a:ext cx="22225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49700" y="3721100"/>
            <a:ext cx="2222500" cy="166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24100" y="330200"/>
            <a:ext cx="4470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1041400"/>
            <a:ext cx="54864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homologous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3390900"/>
            <a:ext cx="1181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Rectification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4038600"/>
            <a:ext cx="546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4216400"/>
            <a:ext cx="1270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4838700"/>
            <a:ext cx="1181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Triangulation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2286000"/>
            <a:ext cx="1168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2489200"/>
            <a:ext cx="952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(offline)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54500" y="5524500"/>
            <a:ext cx="157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5943600"/>
            <a:ext cx="57531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extensively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analyzed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slides...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228601"/>
            <a:ext cx="8839198" cy="519112"/>
          </a:xfrm>
          <a:custGeom>
            <a:avLst/>
            <a:gdLst>
              <a:gd name="connsiteX0" fmla="*/ 0 w 8839198"/>
              <a:gd name="connsiteY0" fmla="*/ 0 h 519112"/>
              <a:gd name="connsiteX1" fmla="*/ 8839198 w 8839198"/>
              <a:gd name="connsiteY1" fmla="*/ 0 h 519112"/>
              <a:gd name="connsiteX2" fmla="*/ 8839198 w 8839198"/>
              <a:gd name="connsiteY2" fmla="*/ 519112 h 519112"/>
              <a:gd name="connsiteX3" fmla="*/ 0 w 8839198"/>
              <a:gd name="connsiteY3" fmla="*/ 519112 h 519112"/>
              <a:gd name="connsiteX4" fmla="*/ 0 w 8839198"/>
              <a:gd name="connsiteY4" fmla="*/ 0 h 519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39198" h="519112">
                <a:moveTo>
                  <a:pt x="0" y="0"/>
                </a:moveTo>
                <a:lnTo>
                  <a:pt x="8839198" y="0"/>
                </a:lnTo>
                <a:lnTo>
                  <a:pt x="8839198" y="519112"/>
                </a:lnTo>
                <a:lnTo>
                  <a:pt x="0" y="519112"/>
                </a:lnTo>
                <a:lnTo>
                  <a:pt x="0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1603375"/>
            <a:ext cx="1597025" cy="1184275"/>
          </a:xfrm>
          <a:custGeom>
            <a:avLst/>
            <a:gdLst>
              <a:gd name="connsiteX0" fmla="*/ 0 w 1597025"/>
              <a:gd name="connsiteY0" fmla="*/ 0 h 1184275"/>
              <a:gd name="connsiteX1" fmla="*/ 1597025 w 1597025"/>
              <a:gd name="connsiteY1" fmla="*/ 0 h 1184275"/>
              <a:gd name="connsiteX2" fmla="*/ 1597025 w 1597025"/>
              <a:gd name="connsiteY2" fmla="*/ 1184275 h 1184275"/>
              <a:gd name="connsiteX3" fmla="*/ 0 w 1597025"/>
              <a:gd name="connsiteY3" fmla="*/ 1184275 h 1184275"/>
              <a:gd name="connsiteX4" fmla="*/ 0 w 1597025"/>
              <a:gd name="connsiteY4" fmla="*/ 0 h 1184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7025" h="1184275">
                <a:moveTo>
                  <a:pt x="0" y="0"/>
                </a:moveTo>
                <a:lnTo>
                  <a:pt x="1597025" y="0"/>
                </a:lnTo>
                <a:lnTo>
                  <a:pt x="1597025" y="1184275"/>
                </a:lnTo>
                <a:lnTo>
                  <a:pt x="0" y="1184275"/>
                </a:lnTo>
                <a:lnTo>
                  <a:pt x="0" y="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3046413"/>
            <a:ext cx="1597025" cy="2317750"/>
          </a:xfrm>
          <a:custGeom>
            <a:avLst/>
            <a:gdLst>
              <a:gd name="connsiteX0" fmla="*/ 0 w 1597025"/>
              <a:gd name="connsiteY0" fmla="*/ 0 h 2317750"/>
              <a:gd name="connsiteX1" fmla="*/ 1597025 w 1597025"/>
              <a:gd name="connsiteY1" fmla="*/ 0 h 2317750"/>
              <a:gd name="connsiteX2" fmla="*/ 1597025 w 1597025"/>
              <a:gd name="connsiteY2" fmla="*/ 2317749 h 2317750"/>
              <a:gd name="connsiteX3" fmla="*/ 0 w 1597025"/>
              <a:gd name="connsiteY3" fmla="*/ 2317749 h 2317750"/>
              <a:gd name="connsiteX4" fmla="*/ 0 w 1597025"/>
              <a:gd name="connsiteY4" fmla="*/ 0 h 2317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7025" h="2317750">
                <a:moveTo>
                  <a:pt x="0" y="0"/>
                </a:moveTo>
                <a:lnTo>
                  <a:pt x="1597025" y="0"/>
                </a:lnTo>
                <a:lnTo>
                  <a:pt x="1597025" y="2317749"/>
                </a:lnTo>
                <a:lnTo>
                  <a:pt x="0" y="2317749"/>
                </a:lnTo>
                <a:lnTo>
                  <a:pt x="0" y="0"/>
                </a:lnTo>
              </a:path>
            </a:pathLst>
          </a:custGeom>
          <a:solidFill>
            <a:srgbClr val="b2ff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3209925"/>
            <a:ext cx="1390649" cy="515938"/>
          </a:xfrm>
          <a:custGeom>
            <a:avLst/>
            <a:gdLst>
              <a:gd name="connsiteX0" fmla="*/ 0 w 1390649"/>
              <a:gd name="connsiteY0" fmla="*/ 0 h 515938"/>
              <a:gd name="connsiteX1" fmla="*/ 1390649 w 1390649"/>
              <a:gd name="connsiteY1" fmla="*/ 0 h 515938"/>
              <a:gd name="connsiteX2" fmla="*/ 1390649 w 1390649"/>
              <a:gd name="connsiteY2" fmla="*/ 515938 h 515938"/>
              <a:gd name="connsiteX3" fmla="*/ 0 w 1390649"/>
              <a:gd name="connsiteY3" fmla="*/ 515938 h 515938"/>
              <a:gd name="connsiteX4" fmla="*/ 0 w 1390649"/>
              <a:gd name="connsiteY4" fmla="*/ 0 h 515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5938">
                <a:moveTo>
                  <a:pt x="0" y="0"/>
                </a:moveTo>
                <a:lnTo>
                  <a:pt x="1390649" y="0"/>
                </a:lnTo>
                <a:lnTo>
                  <a:pt x="1390649" y="515938"/>
                </a:lnTo>
                <a:lnTo>
                  <a:pt x="0" y="515938"/>
                </a:lnTo>
                <a:lnTo>
                  <a:pt x="0" y="0"/>
                </a:lnTo>
              </a:path>
            </a:pathLst>
          </a:custGeom>
          <a:solidFill>
            <a:srgbClr val="fff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" y="3195637"/>
            <a:ext cx="1419224" cy="544512"/>
          </a:xfrm>
          <a:custGeom>
            <a:avLst/>
            <a:gdLst>
              <a:gd name="connsiteX0" fmla="*/ 14287 w 1419224"/>
              <a:gd name="connsiteY0" fmla="*/ 14287 h 544512"/>
              <a:gd name="connsiteX1" fmla="*/ 1404937 w 1419224"/>
              <a:gd name="connsiteY1" fmla="*/ 14287 h 544512"/>
              <a:gd name="connsiteX2" fmla="*/ 1404937 w 1419224"/>
              <a:gd name="connsiteY2" fmla="*/ 530225 h 544512"/>
              <a:gd name="connsiteX3" fmla="*/ 14287 w 1419224"/>
              <a:gd name="connsiteY3" fmla="*/ 530225 h 544512"/>
              <a:gd name="connsiteX4" fmla="*/ 14287 w 1419224"/>
              <a:gd name="connsiteY4" fmla="*/ 14287 h 544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9224" h="544512">
                <a:moveTo>
                  <a:pt x="14287" y="14287"/>
                </a:moveTo>
                <a:lnTo>
                  <a:pt x="1404937" y="14287"/>
                </a:lnTo>
                <a:lnTo>
                  <a:pt x="1404937" y="530225"/>
                </a:lnTo>
                <a:lnTo>
                  <a:pt x="14287" y="530225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974" y="3711575"/>
            <a:ext cx="57149" cy="206594"/>
          </a:xfrm>
          <a:custGeom>
            <a:avLst/>
            <a:gdLst>
              <a:gd name="connsiteX0" fmla="*/ 14288 w 57149"/>
              <a:gd name="connsiteY0" fmla="*/ 14287 h 206594"/>
              <a:gd name="connsiteX1" fmla="*/ 14287 w 57149"/>
              <a:gd name="connsiteY1" fmla="*/ 192307 h 206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06594">
                <a:moveTo>
                  <a:pt x="14288" y="14287"/>
                </a:moveTo>
                <a:lnTo>
                  <a:pt x="14287" y="19230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4914" y="3805816"/>
            <a:ext cx="124695" cy="126420"/>
          </a:xfrm>
          <a:custGeom>
            <a:avLst/>
            <a:gdLst>
              <a:gd name="connsiteX0" fmla="*/ 62346 w 124695"/>
              <a:gd name="connsiteY0" fmla="*/ 126420 h 126420"/>
              <a:gd name="connsiteX1" fmla="*/ 124695 w 124695"/>
              <a:gd name="connsiteY1" fmla="*/ 19540 h 126420"/>
              <a:gd name="connsiteX2" fmla="*/ 124695 w 124695"/>
              <a:gd name="connsiteY2" fmla="*/ 19540 h 126420"/>
              <a:gd name="connsiteX3" fmla="*/ 119552 w 124695"/>
              <a:gd name="connsiteY3" fmla="*/ 0 h 126420"/>
              <a:gd name="connsiteX4" fmla="*/ 119552 w 124695"/>
              <a:gd name="connsiteY4" fmla="*/ 0 h 126420"/>
              <a:gd name="connsiteX5" fmla="*/ 100012 w 124695"/>
              <a:gd name="connsiteY5" fmla="*/ 5142 h 126420"/>
              <a:gd name="connsiteX6" fmla="*/ 62347 w 124695"/>
              <a:gd name="connsiteY6" fmla="*/ 69710 h 126420"/>
              <a:gd name="connsiteX7" fmla="*/ 24682 w 124695"/>
              <a:gd name="connsiteY7" fmla="*/ 5142 h 126420"/>
              <a:gd name="connsiteX8" fmla="*/ 24682 w 124695"/>
              <a:gd name="connsiteY8" fmla="*/ 5142 h 126420"/>
              <a:gd name="connsiteX9" fmla="*/ 5142 w 124695"/>
              <a:gd name="connsiteY9" fmla="*/ 0 h 126420"/>
              <a:gd name="connsiteX10" fmla="*/ 5142 w 124695"/>
              <a:gd name="connsiteY10" fmla="*/ 0 h 126420"/>
              <a:gd name="connsiteX11" fmla="*/ 0 w 124695"/>
              <a:gd name="connsiteY11" fmla="*/ 19540 h 126420"/>
              <a:gd name="connsiteX12" fmla="*/ 62346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6" y="126420"/>
                </a:moveTo>
                <a:lnTo>
                  <a:pt x="124695" y="19540"/>
                </a:lnTo>
                <a:lnTo>
                  <a:pt x="124695" y="19540"/>
                </a:lnTo>
                <a:cubicBezTo>
                  <a:pt x="128671" y="12724"/>
                  <a:pt x="126368" y="3976"/>
                  <a:pt x="119552" y="0"/>
                </a:cubicBezTo>
                <a:lnTo>
                  <a:pt x="119552" y="0"/>
                </a:lnTo>
                <a:cubicBezTo>
                  <a:pt x="112737" y="-3976"/>
                  <a:pt x="103988" y="-1673"/>
                  <a:pt x="100012" y="5142"/>
                </a:cubicBezTo>
                <a:lnTo>
                  <a:pt x="62347" y="69710"/>
                </a:lnTo>
                <a:lnTo>
                  <a:pt x="24682" y="5142"/>
                </a:lnTo>
                <a:lnTo>
                  <a:pt x="24682" y="5142"/>
                </a:lnTo>
                <a:cubicBezTo>
                  <a:pt x="20706" y="-1673"/>
                  <a:pt x="11958" y="-3976"/>
                  <a:pt x="5142" y="0"/>
                </a:cubicBezTo>
                <a:lnTo>
                  <a:pt x="5142" y="0"/>
                </a:lnTo>
                <a:cubicBezTo>
                  <a:pt x="-1673" y="3975"/>
                  <a:pt x="-3975" y="12724"/>
                  <a:pt x="0" y="19540"/>
                </a:cubicBezTo>
                <a:lnTo>
                  <a:pt x="62346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3943350"/>
            <a:ext cx="1390649" cy="515937"/>
          </a:xfrm>
          <a:custGeom>
            <a:avLst/>
            <a:gdLst>
              <a:gd name="connsiteX0" fmla="*/ 0 w 1390649"/>
              <a:gd name="connsiteY0" fmla="*/ 0 h 515937"/>
              <a:gd name="connsiteX1" fmla="*/ 1390649 w 1390649"/>
              <a:gd name="connsiteY1" fmla="*/ 0 h 515937"/>
              <a:gd name="connsiteX2" fmla="*/ 1390649 w 1390649"/>
              <a:gd name="connsiteY2" fmla="*/ 515937 h 515937"/>
              <a:gd name="connsiteX3" fmla="*/ 0 w 1390649"/>
              <a:gd name="connsiteY3" fmla="*/ 515937 h 515937"/>
              <a:gd name="connsiteX4" fmla="*/ 0 w 1390649"/>
              <a:gd name="connsiteY4" fmla="*/ 0 h 515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5937">
                <a:moveTo>
                  <a:pt x="0" y="0"/>
                </a:moveTo>
                <a:lnTo>
                  <a:pt x="1390649" y="0"/>
                </a:lnTo>
                <a:lnTo>
                  <a:pt x="1390649" y="515937"/>
                </a:lnTo>
                <a:lnTo>
                  <a:pt x="0" y="515937"/>
                </a:lnTo>
                <a:lnTo>
                  <a:pt x="0" y="0"/>
                </a:ln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7488" y="3905250"/>
            <a:ext cx="1466849" cy="592137"/>
          </a:xfrm>
          <a:custGeom>
            <a:avLst/>
            <a:gdLst>
              <a:gd name="connsiteX0" fmla="*/ 38100 w 1466849"/>
              <a:gd name="connsiteY0" fmla="*/ 38100 h 592137"/>
              <a:gd name="connsiteX1" fmla="*/ 1428749 w 1466849"/>
              <a:gd name="connsiteY1" fmla="*/ 38100 h 592137"/>
              <a:gd name="connsiteX2" fmla="*/ 1428749 w 1466849"/>
              <a:gd name="connsiteY2" fmla="*/ 554037 h 592137"/>
              <a:gd name="connsiteX3" fmla="*/ 38100 w 1466849"/>
              <a:gd name="connsiteY3" fmla="*/ 554037 h 592137"/>
              <a:gd name="connsiteX4" fmla="*/ 38100 w 1466849"/>
              <a:gd name="connsiteY4" fmla="*/ 38100 h 592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6849" h="592137">
                <a:moveTo>
                  <a:pt x="38100" y="38100"/>
                </a:moveTo>
                <a:lnTo>
                  <a:pt x="1428749" y="38100"/>
                </a:lnTo>
                <a:lnTo>
                  <a:pt x="1428749" y="554037"/>
                </a:lnTo>
                <a:lnTo>
                  <a:pt x="38100" y="554037"/>
                </a:lnTo>
                <a:lnTo>
                  <a:pt x="38100" y="38100"/>
                </a:lnTo>
              </a:path>
            </a:pathLst>
          </a:custGeom>
          <a:solidFill>
            <a:srgbClr val="000000">
              <a:alpha val="0"/>
            </a:srgbClr>
          </a:solidFill>
          <a:ln w="762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4652962"/>
            <a:ext cx="1390649" cy="515938"/>
          </a:xfrm>
          <a:custGeom>
            <a:avLst/>
            <a:gdLst>
              <a:gd name="connsiteX0" fmla="*/ 0 w 1390649"/>
              <a:gd name="connsiteY0" fmla="*/ 0 h 515938"/>
              <a:gd name="connsiteX1" fmla="*/ 1390649 w 1390649"/>
              <a:gd name="connsiteY1" fmla="*/ 0 h 515938"/>
              <a:gd name="connsiteX2" fmla="*/ 1390649 w 1390649"/>
              <a:gd name="connsiteY2" fmla="*/ 515938 h 515938"/>
              <a:gd name="connsiteX3" fmla="*/ 0 w 1390649"/>
              <a:gd name="connsiteY3" fmla="*/ 515938 h 515938"/>
              <a:gd name="connsiteX4" fmla="*/ 0 w 1390649"/>
              <a:gd name="connsiteY4" fmla="*/ 0 h 515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5938">
                <a:moveTo>
                  <a:pt x="0" y="0"/>
                </a:moveTo>
                <a:lnTo>
                  <a:pt x="1390649" y="0"/>
                </a:lnTo>
                <a:lnTo>
                  <a:pt x="1390649" y="515938"/>
                </a:lnTo>
                <a:lnTo>
                  <a:pt x="0" y="515938"/>
                </a:lnTo>
                <a:lnTo>
                  <a:pt x="0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" y="4638675"/>
            <a:ext cx="1419224" cy="544512"/>
          </a:xfrm>
          <a:custGeom>
            <a:avLst/>
            <a:gdLst>
              <a:gd name="connsiteX0" fmla="*/ 14287 w 1419224"/>
              <a:gd name="connsiteY0" fmla="*/ 14287 h 544512"/>
              <a:gd name="connsiteX1" fmla="*/ 1404937 w 1419224"/>
              <a:gd name="connsiteY1" fmla="*/ 14287 h 544512"/>
              <a:gd name="connsiteX2" fmla="*/ 1404937 w 1419224"/>
              <a:gd name="connsiteY2" fmla="*/ 530225 h 544512"/>
              <a:gd name="connsiteX3" fmla="*/ 14287 w 1419224"/>
              <a:gd name="connsiteY3" fmla="*/ 530225 h 544512"/>
              <a:gd name="connsiteX4" fmla="*/ 14287 w 1419224"/>
              <a:gd name="connsiteY4" fmla="*/ 14287 h 544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9224" h="544512">
                <a:moveTo>
                  <a:pt x="14287" y="14287"/>
                </a:moveTo>
                <a:lnTo>
                  <a:pt x="1404937" y="14287"/>
                </a:lnTo>
                <a:lnTo>
                  <a:pt x="1404937" y="530225"/>
                </a:lnTo>
                <a:lnTo>
                  <a:pt x="14287" y="530225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8" y="2216150"/>
            <a:ext cx="1390649" cy="514350"/>
          </a:xfrm>
          <a:custGeom>
            <a:avLst/>
            <a:gdLst>
              <a:gd name="connsiteX0" fmla="*/ 0 w 1390649"/>
              <a:gd name="connsiteY0" fmla="*/ 0 h 514350"/>
              <a:gd name="connsiteX1" fmla="*/ 1390649 w 1390649"/>
              <a:gd name="connsiteY1" fmla="*/ 0 h 514350"/>
              <a:gd name="connsiteX2" fmla="*/ 1390649 w 1390649"/>
              <a:gd name="connsiteY2" fmla="*/ 514350 h 514350"/>
              <a:gd name="connsiteX3" fmla="*/ 0 w 1390649"/>
              <a:gd name="connsiteY3" fmla="*/ 514350 h 514350"/>
              <a:gd name="connsiteX4" fmla="*/ 0 w 1390649"/>
              <a:gd name="connsiteY4" fmla="*/ 0 h 514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0649" h="514350">
                <a:moveTo>
                  <a:pt x="0" y="0"/>
                </a:moveTo>
                <a:lnTo>
                  <a:pt x="1390649" y="0"/>
                </a:lnTo>
                <a:lnTo>
                  <a:pt x="1390649" y="514350"/>
                </a:lnTo>
                <a:lnTo>
                  <a:pt x="0" y="514350"/>
                </a:lnTo>
                <a:lnTo>
                  <a:pt x="0" y="0"/>
                </a:ln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300" y="2201862"/>
            <a:ext cx="1419224" cy="542924"/>
          </a:xfrm>
          <a:custGeom>
            <a:avLst/>
            <a:gdLst>
              <a:gd name="connsiteX0" fmla="*/ 14287 w 1419224"/>
              <a:gd name="connsiteY0" fmla="*/ 14287 h 542924"/>
              <a:gd name="connsiteX1" fmla="*/ 1404937 w 1419224"/>
              <a:gd name="connsiteY1" fmla="*/ 14287 h 542924"/>
              <a:gd name="connsiteX2" fmla="*/ 1404937 w 1419224"/>
              <a:gd name="connsiteY2" fmla="*/ 528637 h 542924"/>
              <a:gd name="connsiteX3" fmla="*/ 14287 w 1419224"/>
              <a:gd name="connsiteY3" fmla="*/ 528637 h 542924"/>
              <a:gd name="connsiteX4" fmla="*/ 14287 w 1419224"/>
              <a:gd name="connsiteY4" fmla="*/ 14287 h 542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9224" h="542924">
                <a:moveTo>
                  <a:pt x="14287" y="14287"/>
                </a:moveTo>
                <a:lnTo>
                  <a:pt x="1404937" y="14287"/>
                </a:lnTo>
                <a:lnTo>
                  <a:pt x="1404937" y="528637"/>
                </a:lnTo>
                <a:lnTo>
                  <a:pt x="14287" y="528637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0808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8212" y="2722562"/>
            <a:ext cx="57149" cy="465356"/>
          </a:xfrm>
          <a:custGeom>
            <a:avLst/>
            <a:gdLst>
              <a:gd name="connsiteX0" fmla="*/ 14287 w 57149"/>
              <a:gd name="connsiteY0" fmla="*/ 14287 h 465356"/>
              <a:gd name="connsiteX1" fmla="*/ 14287 w 57149"/>
              <a:gd name="connsiteY1" fmla="*/ 451069 h 465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465356">
                <a:moveTo>
                  <a:pt x="14287" y="14287"/>
                </a:moveTo>
                <a:lnTo>
                  <a:pt x="14287" y="45106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0152" y="3075566"/>
            <a:ext cx="124695" cy="126420"/>
          </a:xfrm>
          <a:custGeom>
            <a:avLst/>
            <a:gdLst>
              <a:gd name="connsiteX0" fmla="*/ 62347 w 124695"/>
              <a:gd name="connsiteY0" fmla="*/ 126420 h 126420"/>
              <a:gd name="connsiteX1" fmla="*/ 0 w 124695"/>
              <a:gd name="connsiteY1" fmla="*/ 19540 h 126420"/>
              <a:gd name="connsiteX2" fmla="*/ 0 w 124695"/>
              <a:gd name="connsiteY2" fmla="*/ 19540 h 126420"/>
              <a:gd name="connsiteX3" fmla="*/ 5142 w 124695"/>
              <a:gd name="connsiteY3" fmla="*/ 0 h 126420"/>
              <a:gd name="connsiteX4" fmla="*/ 5142 w 124695"/>
              <a:gd name="connsiteY4" fmla="*/ 0 h 126420"/>
              <a:gd name="connsiteX5" fmla="*/ 24682 w 124695"/>
              <a:gd name="connsiteY5" fmla="*/ 5140 h 126420"/>
              <a:gd name="connsiteX6" fmla="*/ 62347 w 124695"/>
              <a:gd name="connsiteY6" fmla="*/ 69710 h 126420"/>
              <a:gd name="connsiteX7" fmla="*/ 100012 w 124695"/>
              <a:gd name="connsiteY7" fmla="*/ 5140 h 126420"/>
              <a:gd name="connsiteX8" fmla="*/ 100012 w 124695"/>
              <a:gd name="connsiteY8" fmla="*/ 5140 h 126420"/>
              <a:gd name="connsiteX9" fmla="*/ 119552 w 124695"/>
              <a:gd name="connsiteY9" fmla="*/ 0 h 126420"/>
              <a:gd name="connsiteX10" fmla="*/ 119552 w 124695"/>
              <a:gd name="connsiteY10" fmla="*/ 0 h 126420"/>
              <a:gd name="connsiteX11" fmla="*/ 124695 w 124695"/>
              <a:gd name="connsiteY11" fmla="*/ 19540 h 126420"/>
              <a:gd name="connsiteX12" fmla="*/ 62347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7" y="126420"/>
                </a:moveTo>
                <a:lnTo>
                  <a:pt x="0" y="19540"/>
                </a:lnTo>
                <a:lnTo>
                  <a:pt x="0" y="19540"/>
                </a:lnTo>
                <a:cubicBezTo>
                  <a:pt x="-3975" y="12724"/>
                  <a:pt x="-1673" y="3975"/>
                  <a:pt x="5142" y="0"/>
                </a:cubicBezTo>
                <a:lnTo>
                  <a:pt x="5142" y="0"/>
                </a:lnTo>
                <a:cubicBezTo>
                  <a:pt x="11958" y="-3976"/>
                  <a:pt x="20706" y="-1673"/>
                  <a:pt x="24682" y="5140"/>
                </a:cubicBezTo>
                <a:lnTo>
                  <a:pt x="62347" y="69710"/>
                </a:lnTo>
                <a:lnTo>
                  <a:pt x="100012" y="5140"/>
                </a:lnTo>
                <a:lnTo>
                  <a:pt x="100012" y="5140"/>
                </a:lnTo>
                <a:cubicBezTo>
                  <a:pt x="103988" y="-1673"/>
                  <a:pt x="112737" y="-3976"/>
                  <a:pt x="119552" y="0"/>
                </a:cubicBezTo>
                <a:lnTo>
                  <a:pt x="119552" y="0"/>
                </a:lnTo>
                <a:cubicBezTo>
                  <a:pt x="126368" y="3975"/>
                  <a:pt x="128671" y="12724"/>
                  <a:pt x="124695" y="19540"/>
                </a:cubicBezTo>
                <a:lnTo>
                  <a:pt x="62347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974" y="4441825"/>
            <a:ext cx="57149" cy="206594"/>
          </a:xfrm>
          <a:custGeom>
            <a:avLst/>
            <a:gdLst>
              <a:gd name="connsiteX0" fmla="*/ 14288 w 57149"/>
              <a:gd name="connsiteY0" fmla="*/ 14287 h 206594"/>
              <a:gd name="connsiteX1" fmla="*/ 14287 w 57149"/>
              <a:gd name="connsiteY1" fmla="*/ 192306 h 206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06594">
                <a:moveTo>
                  <a:pt x="14288" y="14287"/>
                </a:moveTo>
                <a:lnTo>
                  <a:pt x="14287" y="19230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4914" y="4536066"/>
            <a:ext cx="124695" cy="126420"/>
          </a:xfrm>
          <a:custGeom>
            <a:avLst/>
            <a:gdLst>
              <a:gd name="connsiteX0" fmla="*/ 62346 w 124695"/>
              <a:gd name="connsiteY0" fmla="*/ 126420 h 126420"/>
              <a:gd name="connsiteX1" fmla="*/ 124695 w 124695"/>
              <a:gd name="connsiteY1" fmla="*/ 19540 h 126420"/>
              <a:gd name="connsiteX2" fmla="*/ 124695 w 124695"/>
              <a:gd name="connsiteY2" fmla="*/ 19540 h 126420"/>
              <a:gd name="connsiteX3" fmla="*/ 119552 w 124695"/>
              <a:gd name="connsiteY3" fmla="*/ 0 h 126420"/>
              <a:gd name="connsiteX4" fmla="*/ 119552 w 124695"/>
              <a:gd name="connsiteY4" fmla="*/ 0 h 126420"/>
              <a:gd name="connsiteX5" fmla="*/ 100012 w 124695"/>
              <a:gd name="connsiteY5" fmla="*/ 5142 h 126420"/>
              <a:gd name="connsiteX6" fmla="*/ 62347 w 124695"/>
              <a:gd name="connsiteY6" fmla="*/ 69710 h 126420"/>
              <a:gd name="connsiteX7" fmla="*/ 24682 w 124695"/>
              <a:gd name="connsiteY7" fmla="*/ 5142 h 126420"/>
              <a:gd name="connsiteX8" fmla="*/ 24682 w 124695"/>
              <a:gd name="connsiteY8" fmla="*/ 5142 h 126420"/>
              <a:gd name="connsiteX9" fmla="*/ 5142 w 124695"/>
              <a:gd name="connsiteY9" fmla="*/ 0 h 126420"/>
              <a:gd name="connsiteX10" fmla="*/ 5142 w 124695"/>
              <a:gd name="connsiteY10" fmla="*/ 0 h 126420"/>
              <a:gd name="connsiteX11" fmla="*/ 0 w 124695"/>
              <a:gd name="connsiteY11" fmla="*/ 19540 h 126420"/>
              <a:gd name="connsiteX12" fmla="*/ 62346 w 124695"/>
              <a:gd name="connsiteY12" fmla="*/ 126420 h 12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95" h="126420">
                <a:moveTo>
                  <a:pt x="62346" y="126420"/>
                </a:moveTo>
                <a:lnTo>
                  <a:pt x="124695" y="19540"/>
                </a:lnTo>
                <a:lnTo>
                  <a:pt x="124695" y="19540"/>
                </a:lnTo>
                <a:cubicBezTo>
                  <a:pt x="128671" y="12724"/>
                  <a:pt x="126368" y="3976"/>
                  <a:pt x="119552" y="0"/>
                </a:cubicBezTo>
                <a:lnTo>
                  <a:pt x="119552" y="0"/>
                </a:lnTo>
                <a:cubicBezTo>
                  <a:pt x="112737" y="-3976"/>
                  <a:pt x="103988" y="-1673"/>
                  <a:pt x="100012" y="5142"/>
                </a:cubicBezTo>
                <a:lnTo>
                  <a:pt x="62347" y="69710"/>
                </a:lnTo>
                <a:lnTo>
                  <a:pt x="24682" y="5142"/>
                </a:lnTo>
                <a:lnTo>
                  <a:pt x="24682" y="5142"/>
                </a:lnTo>
                <a:cubicBezTo>
                  <a:pt x="20706" y="-1673"/>
                  <a:pt x="11958" y="-3976"/>
                  <a:pt x="5142" y="0"/>
                </a:cubicBezTo>
                <a:lnTo>
                  <a:pt x="5142" y="0"/>
                </a:lnTo>
                <a:cubicBezTo>
                  <a:pt x="-1673" y="3975"/>
                  <a:pt x="-3975" y="12724"/>
                  <a:pt x="0" y="19540"/>
                </a:cubicBezTo>
                <a:lnTo>
                  <a:pt x="62346" y="1264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27250" y="2216150"/>
            <a:ext cx="2028824" cy="1523999"/>
          </a:xfrm>
          <a:custGeom>
            <a:avLst/>
            <a:gdLst>
              <a:gd name="connsiteX0" fmla="*/ 6350 w 2028824"/>
              <a:gd name="connsiteY0" fmla="*/ 6350 h 1523999"/>
              <a:gd name="connsiteX1" fmla="*/ 2022474 w 2028824"/>
              <a:gd name="connsiteY1" fmla="*/ 6350 h 1523999"/>
              <a:gd name="connsiteX2" fmla="*/ 2022474 w 2028824"/>
              <a:gd name="connsiteY2" fmla="*/ 1517649 h 1523999"/>
              <a:gd name="connsiteX3" fmla="*/ 6350 w 2028824"/>
              <a:gd name="connsiteY3" fmla="*/ 1517649 h 1523999"/>
              <a:gd name="connsiteX4" fmla="*/ 6350 w 2028824"/>
              <a:gd name="connsiteY4" fmla="*/ 6350 h 1523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8824" h="1523999">
                <a:moveTo>
                  <a:pt x="6350" y="6350"/>
                </a:moveTo>
                <a:lnTo>
                  <a:pt x="2022474" y="6350"/>
                </a:lnTo>
                <a:lnTo>
                  <a:pt x="2022474" y="1517649"/>
                </a:lnTo>
                <a:lnTo>
                  <a:pt x="6350" y="151764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0478" y="4419419"/>
            <a:ext cx="481202" cy="24566"/>
          </a:xfrm>
          <a:custGeom>
            <a:avLst/>
            <a:gdLst>
              <a:gd name="connsiteX0" fmla="*/ 6350 w 481202"/>
              <a:gd name="connsiteY0" fmla="*/ 6350 h 24566"/>
              <a:gd name="connsiteX1" fmla="*/ 474852 w 481202"/>
              <a:gd name="connsiteY1" fmla="*/ 6350 h 24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1202" h="24566">
                <a:moveTo>
                  <a:pt x="6350" y="6350"/>
                </a:moveTo>
                <a:lnTo>
                  <a:pt x="47485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89458" y="5211590"/>
            <a:ext cx="301318" cy="24008"/>
          </a:xfrm>
          <a:custGeom>
            <a:avLst/>
            <a:gdLst>
              <a:gd name="connsiteX0" fmla="*/ 6350 w 301318"/>
              <a:gd name="connsiteY0" fmla="*/ 6350 h 24008"/>
              <a:gd name="connsiteX1" fmla="*/ 294968 w 301318"/>
              <a:gd name="connsiteY1" fmla="*/ 6350 h 24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1318" h="24008">
                <a:moveTo>
                  <a:pt x="6350" y="6350"/>
                </a:moveTo>
                <a:lnTo>
                  <a:pt x="29496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82504" y="5998395"/>
            <a:ext cx="321602" cy="24514"/>
          </a:xfrm>
          <a:custGeom>
            <a:avLst/>
            <a:gdLst>
              <a:gd name="connsiteX0" fmla="*/ 6350 w 321602"/>
              <a:gd name="connsiteY0" fmla="*/ 6350 h 24514"/>
              <a:gd name="connsiteX1" fmla="*/ 315252 w 321602"/>
              <a:gd name="connsiteY1" fmla="*/ 6350 h 24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1602" h="24514">
                <a:moveTo>
                  <a:pt x="6350" y="6350"/>
                </a:moveTo>
                <a:lnTo>
                  <a:pt x="31525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27350" y="2190750"/>
            <a:ext cx="4143916" cy="800100"/>
          </a:xfrm>
          <a:custGeom>
            <a:avLst/>
            <a:gdLst>
              <a:gd name="connsiteX0" fmla="*/ 19050 w 4143916"/>
              <a:gd name="connsiteY0" fmla="*/ 781050 h 800100"/>
              <a:gd name="connsiteX1" fmla="*/ 277812 w 4143916"/>
              <a:gd name="connsiteY1" fmla="*/ 638968 h 800100"/>
              <a:gd name="connsiteX2" fmla="*/ 536575 w 4143916"/>
              <a:gd name="connsiteY2" fmla="*/ 501649 h 800100"/>
              <a:gd name="connsiteX3" fmla="*/ 795337 w 4143916"/>
              <a:gd name="connsiteY3" fmla="*/ 372268 h 800100"/>
              <a:gd name="connsiteX4" fmla="*/ 1054099 w 4143916"/>
              <a:gd name="connsiteY4" fmla="*/ 257175 h 800100"/>
              <a:gd name="connsiteX5" fmla="*/ 1183480 w 4143916"/>
              <a:gd name="connsiteY5" fmla="*/ 205581 h 800100"/>
              <a:gd name="connsiteX6" fmla="*/ 1312862 w 4143916"/>
              <a:gd name="connsiteY6" fmla="*/ 159543 h 800100"/>
              <a:gd name="connsiteX7" fmla="*/ 1442243 w 4143916"/>
              <a:gd name="connsiteY7" fmla="*/ 119062 h 800100"/>
              <a:gd name="connsiteX8" fmla="*/ 1571624 w 4143916"/>
              <a:gd name="connsiteY8" fmla="*/ 84931 h 800100"/>
              <a:gd name="connsiteX9" fmla="*/ 1701005 w 4143916"/>
              <a:gd name="connsiteY9" fmla="*/ 56356 h 800100"/>
              <a:gd name="connsiteX10" fmla="*/ 1830387 w 4143916"/>
              <a:gd name="connsiteY10" fmla="*/ 36512 h 800100"/>
              <a:gd name="connsiteX11" fmla="*/ 1959768 w 4143916"/>
              <a:gd name="connsiteY11" fmla="*/ 23812 h 800100"/>
              <a:gd name="connsiteX12" fmla="*/ 2089149 w 4143916"/>
              <a:gd name="connsiteY12" fmla="*/ 19050 h 800100"/>
              <a:gd name="connsiteX13" fmla="*/ 2218531 w 4143916"/>
              <a:gd name="connsiteY13" fmla="*/ 23812 h 800100"/>
              <a:gd name="connsiteX14" fmla="*/ 2347912 w 4143916"/>
              <a:gd name="connsiteY14" fmla="*/ 36512 h 800100"/>
              <a:gd name="connsiteX15" fmla="*/ 2477293 w 4143916"/>
              <a:gd name="connsiteY15" fmla="*/ 56356 h 800100"/>
              <a:gd name="connsiteX16" fmla="*/ 2606675 w 4143916"/>
              <a:gd name="connsiteY16" fmla="*/ 84931 h 800100"/>
              <a:gd name="connsiteX17" fmla="*/ 2736056 w 4143916"/>
              <a:gd name="connsiteY17" fmla="*/ 119062 h 800100"/>
              <a:gd name="connsiteX18" fmla="*/ 2865437 w 4143916"/>
              <a:gd name="connsiteY18" fmla="*/ 159543 h 800100"/>
              <a:gd name="connsiteX19" fmla="*/ 2994818 w 4143916"/>
              <a:gd name="connsiteY19" fmla="*/ 205581 h 800100"/>
              <a:gd name="connsiteX20" fmla="*/ 3124199 w 4143916"/>
              <a:gd name="connsiteY20" fmla="*/ 257175 h 800100"/>
              <a:gd name="connsiteX21" fmla="*/ 3382962 w 4143916"/>
              <a:gd name="connsiteY21" fmla="*/ 372268 h 800100"/>
              <a:gd name="connsiteX22" fmla="*/ 3641725 w 4143916"/>
              <a:gd name="connsiteY22" fmla="*/ 501649 h 800100"/>
              <a:gd name="connsiteX23" fmla="*/ 3900487 w 4143916"/>
              <a:gd name="connsiteY23" fmla="*/ 638968 h 800100"/>
              <a:gd name="connsiteX24" fmla="*/ 4124866 w 4143916"/>
              <a:gd name="connsiteY24" fmla="*/ 76217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4143916" h="800100">
                <a:moveTo>
                  <a:pt x="19050" y="781050"/>
                </a:moveTo>
                <a:lnTo>
                  <a:pt x="277812" y="638968"/>
                </a:lnTo>
                <a:lnTo>
                  <a:pt x="536575" y="501649"/>
                </a:lnTo>
                <a:lnTo>
                  <a:pt x="795337" y="372268"/>
                </a:lnTo>
                <a:lnTo>
                  <a:pt x="1054099" y="257175"/>
                </a:lnTo>
                <a:lnTo>
                  <a:pt x="1183480" y="205581"/>
                </a:lnTo>
                <a:lnTo>
                  <a:pt x="1312862" y="159543"/>
                </a:lnTo>
                <a:lnTo>
                  <a:pt x="1442243" y="119062"/>
                </a:lnTo>
                <a:lnTo>
                  <a:pt x="1571624" y="84931"/>
                </a:lnTo>
                <a:lnTo>
                  <a:pt x="1701005" y="56356"/>
                </a:lnTo>
                <a:lnTo>
                  <a:pt x="1830387" y="36512"/>
                </a:lnTo>
                <a:lnTo>
                  <a:pt x="1959768" y="23812"/>
                </a:lnTo>
                <a:lnTo>
                  <a:pt x="2089149" y="19050"/>
                </a:lnTo>
                <a:lnTo>
                  <a:pt x="2218531" y="23812"/>
                </a:lnTo>
                <a:lnTo>
                  <a:pt x="2347912" y="36512"/>
                </a:lnTo>
                <a:lnTo>
                  <a:pt x="2477293" y="56356"/>
                </a:lnTo>
                <a:lnTo>
                  <a:pt x="2606675" y="84931"/>
                </a:lnTo>
                <a:lnTo>
                  <a:pt x="2736056" y="119062"/>
                </a:lnTo>
                <a:lnTo>
                  <a:pt x="2865437" y="159543"/>
                </a:lnTo>
                <a:lnTo>
                  <a:pt x="2994818" y="205581"/>
                </a:lnTo>
                <a:lnTo>
                  <a:pt x="3124199" y="257175"/>
                </a:lnTo>
                <a:lnTo>
                  <a:pt x="3382962" y="372268"/>
                </a:lnTo>
                <a:lnTo>
                  <a:pt x="3641725" y="501649"/>
                </a:lnTo>
                <a:lnTo>
                  <a:pt x="3900487" y="638968"/>
                </a:lnTo>
                <a:lnTo>
                  <a:pt x="4124866" y="762170"/>
                </a:lnTo>
              </a:path>
            </a:pathLst>
          </a:custGeom>
          <a:ln w="38100">
            <a:solidFill>
              <a:srgbClr val="3333cc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37037" y="2770785"/>
            <a:ext cx="249562" cy="202158"/>
          </a:xfrm>
          <a:custGeom>
            <a:avLst/>
            <a:gdLst>
              <a:gd name="connsiteX0" fmla="*/ 249562 w 249562"/>
              <a:gd name="connsiteY0" fmla="*/ 201014 h 202158"/>
              <a:gd name="connsiteX1" fmla="*/ 19143 w 249562"/>
              <a:gd name="connsiteY1" fmla="*/ 202158 h 202158"/>
              <a:gd name="connsiteX2" fmla="*/ 19143 w 249562"/>
              <a:gd name="connsiteY2" fmla="*/ 202158 h 202158"/>
              <a:gd name="connsiteX3" fmla="*/ 0 w 249562"/>
              <a:gd name="connsiteY3" fmla="*/ 183202 h 202158"/>
              <a:gd name="connsiteX4" fmla="*/ 0 w 249562"/>
              <a:gd name="connsiteY4" fmla="*/ 183202 h 202158"/>
              <a:gd name="connsiteX5" fmla="*/ 18954 w 249562"/>
              <a:gd name="connsiteY5" fmla="*/ 164058 h 202158"/>
              <a:gd name="connsiteX6" fmla="*/ 180794 w 249562"/>
              <a:gd name="connsiteY6" fmla="*/ 163255 h 202158"/>
              <a:gd name="connsiteX7" fmla="*/ 94612 w 249562"/>
              <a:gd name="connsiteY7" fmla="*/ 26268 h 202158"/>
              <a:gd name="connsiteX8" fmla="*/ 94612 w 249562"/>
              <a:gd name="connsiteY8" fmla="*/ 26268 h 202158"/>
              <a:gd name="connsiteX9" fmla="*/ 100592 w 249562"/>
              <a:gd name="connsiteY9" fmla="*/ 0 h 202158"/>
              <a:gd name="connsiteX10" fmla="*/ 100592 w 249562"/>
              <a:gd name="connsiteY10" fmla="*/ 0 h 202158"/>
              <a:gd name="connsiteX11" fmla="*/ 126859 w 249562"/>
              <a:gd name="connsiteY11" fmla="*/ 5980 h 202158"/>
              <a:gd name="connsiteX12" fmla="*/ 126859 w 249562"/>
              <a:gd name="connsiteY12" fmla="*/ 5980 h 202158"/>
              <a:gd name="connsiteX13" fmla="*/ 249562 w 249562"/>
              <a:gd name="connsiteY13" fmla="*/ 201014 h 202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49562" h="202158">
                <a:moveTo>
                  <a:pt x="249562" y="201014"/>
                </a:moveTo>
                <a:lnTo>
                  <a:pt x="19143" y="202158"/>
                </a:lnTo>
                <a:lnTo>
                  <a:pt x="19143" y="202158"/>
                </a:lnTo>
                <a:cubicBezTo>
                  <a:pt x="8622" y="202210"/>
                  <a:pt x="51" y="193724"/>
                  <a:pt x="0" y="183202"/>
                </a:cubicBezTo>
                <a:lnTo>
                  <a:pt x="0" y="183202"/>
                </a:lnTo>
                <a:cubicBezTo>
                  <a:pt x="-52" y="172681"/>
                  <a:pt x="8433" y="164110"/>
                  <a:pt x="18954" y="164058"/>
                </a:cubicBezTo>
                <a:lnTo>
                  <a:pt x="180794" y="163255"/>
                </a:lnTo>
                <a:lnTo>
                  <a:pt x="94612" y="26268"/>
                </a:lnTo>
                <a:lnTo>
                  <a:pt x="94612" y="26268"/>
                </a:lnTo>
                <a:cubicBezTo>
                  <a:pt x="89008" y="17363"/>
                  <a:pt x="91685" y="5603"/>
                  <a:pt x="100592" y="0"/>
                </a:cubicBezTo>
                <a:lnTo>
                  <a:pt x="100592" y="0"/>
                </a:lnTo>
                <a:cubicBezTo>
                  <a:pt x="109497" y="-5601"/>
                  <a:pt x="121257" y="-2924"/>
                  <a:pt x="126859" y="5980"/>
                </a:cubicBezTo>
                <a:cubicBezTo>
                  <a:pt x="126859" y="5980"/>
                  <a:pt x="126859" y="5980"/>
                  <a:pt x="126859" y="5980"/>
                </a:cubicBezTo>
                <a:lnTo>
                  <a:pt x="249562" y="201014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89848" y="2381250"/>
            <a:ext cx="22224" cy="1054099"/>
          </a:xfrm>
          <a:custGeom>
            <a:avLst/>
            <a:gdLst>
              <a:gd name="connsiteX0" fmla="*/ 6350 w 22224"/>
              <a:gd name="connsiteY0" fmla="*/ 6350 h 1054099"/>
              <a:gd name="connsiteX1" fmla="*/ 6350 w 22224"/>
              <a:gd name="connsiteY1" fmla="*/ 1047749 h 1054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054099">
                <a:moveTo>
                  <a:pt x="6350" y="6350"/>
                </a:moveTo>
                <a:lnTo>
                  <a:pt x="6350" y="1047749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58098" y="2362200"/>
            <a:ext cx="76200" cy="76200"/>
          </a:xfrm>
          <a:custGeom>
            <a:avLst/>
            <a:gdLst>
              <a:gd name="connsiteX0" fmla="*/ 0 w 76200"/>
              <a:gd name="connsiteY0" fmla="*/ 76200 h 76200"/>
              <a:gd name="connsiteX1" fmla="*/ 38100 w 76200"/>
              <a:gd name="connsiteY1" fmla="*/ 0 h 76200"/>
              <a:gd name="connsiteX2" fmla="*/ 76200 w 76200"/>
              <a:gd name="connsiteY2" fmla="*/ 76200 h 76200"/>
              <a:gd name="connsiteX3" fmla="*/ 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76200"/>
                </a:moveTo>
                <a:lnTo>
                  <a:pt x="38100" y="0"/>
                </a:lnTo>
                <a:lnTo>
                  <a:pt x="76200" y="76200"/>
                </a:lnTo>
                <a:lnTo>
                  <a:pt x="0" y="7620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82900" y="2946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73898" y="2946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47682" y="3435350"/>
            <a:ext cx="754865" cy="606432"/>
          </a:xfrm>
          <a:custGeom>
            <a:avLst/>
            <a:gdLst>
              <a:gd name="connsiteX0" fmla="*/ 6350 w 754865"/>
              <a:gd name="connsiteY0" fmla="*/ 600082 h 606432"/>
              <a:gd name="connsiteX1" fmla="*/ 748515 w 754865"/>
              <a:gd name="connsiteY1" fmla="*/ 6350 h 606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4865" h="606432">
                <a:moveTo>
                  <a:pt x="6350" y="600082"/>
                </a:moveTo>
                <a:lnTo>
                  <a:pt x="748515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34198" y="3973946"/>
            <a:ext cx="83304" cy="77353"/>
          </a:xfrm>
          <a:custGeom>
            <a:avLst/>
            <a:gdLst>
              <a:gd name="connsiteX0" fmla="*/ 35702 w 83304"/>
              <a:gd name="connsiteY0" fmla="*/ 0 h 77353"/>
              <a:gd name="connsiteX1" fmla="*/ 0 w 83304"/>
              <a:gd name="connsiteY1" fmla="*/ 77353 h 77353"/>
              <a:gd name="connsiteX2" fmla="*/ 83304 w 83304"/>
              <a:gd name="connsiteY2" fmla="*/ 59503 h 77353"/>
              <a:gd name="connsiteX3" fmla="*/ 35702 w 83304"/>
              <a:gd name="connsiteY3" fmla="*/ 0 h 773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3304" h="77353">
                <a:moveTo>
                  <a:pt x="35702" y="0"/>
                </a:moveTo>
                <a:lnTo>
                  <a:pt x="0" y="77353"/>
                </a:lnTo>
                <a:lnTo>
                  <a:pt x="83304" y="59503"/>
                </a:lnTo>
                <a:lnTo>
                  <a:pt x="35702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89848" y="3422648"/>
            <a:ext cx="977900" cy="22224"/>
          </a:xfrm>
          <a:custGeom>
            <a:avLst/>
            <a:gdLst>
              <a:gd name="connsiteX0" fmla="*/ 971550 w 977900"/>
              <a:gd name="connsiteY0" fmla="*/ 6351 h 22224"/>
              <a:gd name="connsiteX1" fmla="*/ 6350 w 977900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77900" h="22224">
                <a:moveTo>
                  <a:pt x="971550" y="63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10598" y="3390900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70798" y="3403598"/>
            <a:ext cx="50800" cy="50800"/>
          </a:xfrm>
          <a:custGeom>
            <a:avLst/>
            <a:gdLst>
              <a:gd name="connsiteX0" fmla="*/ 25400 w 50800"/>
              <a:gd name="connsiteY0" fmla="*/ 50800 h 50800"/>
              <a:gd name="connsiteX1" fmla="*/ 25400 w 50800"/>
              <a:gd name="connsiteY1" fmla="*/ 50800 h 50800"/>
              <a:gd name="connsiteX2" fmla="*/ 0 w 50800"/>
              <a:gd name="connsiteY2" fmla="*/ 25400 h 50800"/>
              <a:gd name="connsiteX3" fmla="*/ 25400 w 50800"/>
              <a:gd name="connsiteY3" fmla="*/ 0 h 50800"/>
              <a:gd name="connsiteX4" fmla="*/ 50800 w 50800"/>
              <a:gd name="connsiteY4" fmla="*/ 25400 h 50800"/>
              <a:gd name="connsiteX5" fmla="*/ 25400 w 50800"/>
              <a:gd name="connsiteY5" fmla="*/ 50800 h 50800"/>
              <a:gd name="connsiteX6" fmla="*/ 25400 w 50800"/>
              <a:gd name="connsiteY6" fmla="*/ 508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25400" y="50800"/>
                </a:moveTo>
                <a:lnTo>
                  <a:pt x="25400" y="50800"/>
                </a:lnTo>
                <a:cubicBezTo>
                  <a:pt x="11372" y="50800"/>
                  <a:pt x="0" y="39428"/>
                  <a:pt x="0" y="25400"/>
                </a:cubicBezTo>
                <a:cubicBezTo>
                  <a:pt x="0" y="11372"/>
                  <a:pt x="11372" y="0"/>
                  <a:pt x="25400" y="0"/>
                </a:cubicBezTo>
                <a:cubicBezTo>
                  <a:pt x="39427" y="0"/>
                  <a:pt x="50800" y="11372"/>
                  <a:pt x="50800" y="25400"/>
                </a:cubicBezTo>
                <a:cubicBezTo>
                  <a:pt x="50800" y="39428"/>
                  <a:pt x="39427" y="50800"/>
                  <a:pt x="25400" y="50800"/>
                </a:cubicBezTo>
                <a:cubicBezTo>
                  <a:pt x="25400" y="50800"/>
                  <a:pt x="25400" y="50800"/>
                  <a:pt x="25400" y="50800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" y="1651000"/>
            <a:ext cx="647700" cy="49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" y="1651000"/>
            <a:ext cx="635000" cy="49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0900" y="4330700"/>
            <a:ext cx="2044700" cy="153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35700" y="4178300"/>
            <a:ext cx="2692400" cy="2032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13300" y="5803900"/>
            <a:ext cx="927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3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3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1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23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1347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3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3390900"/>
            <a:ext cx="1181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Rectification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4038600"/>
            <a:ext cx="1270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  <a:p>
            <a:pPr>
              <a:lnSpc>
                <a:spcPts val="1300"/>
              </a:lnSpc>
              <a:tabLst>
                <a:tab pos="3683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4838700"/>
            <a:ext cx="1181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Triangulation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2286000"/>
            <a:ext cx="116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(offline)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93900" y="330200"/>
            <a:ext cx="61722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42900" algn="l"/>
                <a:tab pos="1181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Triangulation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42900" algn="l"/>
                <a:tab pos="11811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Given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baseline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100"/>
              </a:lnSpc>
              <a:tabLst>
                <a:tab pos="342900" algn="l"/>
                <a:tab pos="11811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length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(calibration):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triangulation</a:t>
            </a:r>
          </a:p>
          <a:p>
            <a:pPr>
              <a:lnSpc>
                <a:spcPts val="2200"/>
              </a:lnSpc>
              <a:tabLst>
                <a:tab pos="342900" algn="l"/>
                <a:tab pos="1181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computes</a:t>
            </a:r>
          </a:p>
          <a:p>
            <a:pPr>
              <a:lnSpc>
                <a:spcPts val="2100"/>
              </a:lnSpc>
              <a:tabLst>
                <a:tab pos="342900" algn="l"/>
                <a:tab pos="11811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position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2159000"/>
            <a:ext cx="685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space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95900" y="4051300"/>
            <a:ext cx="3810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39700" algn="l"/>
              </a:tabLst>
            </a:pPr>
            <a:r>
              <a:rPr lang="en-US" altLang="zh-CN" sz="230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30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30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30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30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38700" y="4229100"/>
            <a:ext cx="368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30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30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4838700"/>
            <a:ext cx="2159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sz="23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4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>
              <a:lnSpc>
                <a:spcPts val="28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3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13300" y="5029200"/>
            <a:ext cx="609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3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3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1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231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5626100"/>
            <a:ext cx="1397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6200" algn="l"/>
              </a:tabLst>
            </a:pPr>
            <a:r>
              <a:rPr lang="en-US" altLang="zh-CN" sz="23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31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78100" y="3035300"/>
            <a:ext cx="914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d(x,y)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29400" y="3048000"/>
            <a:ext cx="1066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(X,Y,Z)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49500" y="6019800"/>
            <a:ext cx="157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23100" y="6096000"/>
            <a:ext cx="18796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604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22700" y="266700"/>
            <a:ext cx="1485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914400"/>
            <a:ext cx="5588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Introduction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1447800"/>
            <a:ext cx="68707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Overview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visual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Computational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optimizations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Hardware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implementation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Applications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241300"/>
            <a:ext cx="4749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Datasets: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sequences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762000"/>
            <a:ext cx="7670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Sequences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acquired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1308100"/>
            <a:ext cx="657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http://www.vision.deis.unibo.it/smatt/stereo.htm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2120900"/>
            <a:ext cx="2870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datasets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2679700"/>
            <a:ext cx="3352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calibration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parameters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3225800"/>
            <a:ext cx="280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original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sequences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3771900"/>
            <a:ext cx="294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rectified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sequences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4318000"/>
            <a:ext cx="2260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25800" y="165100"/>
            <a:ext cx="2374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Architectures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673100"/>
            <a:ext cx="2273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Microprocessors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952500"/>
            <a:ext cx="4660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Floating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(FP)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C/C++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assembly)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1498600"/>
            <a:ext cx="603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power,cost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drawbacks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955800"/>
            <a:ext cx="4330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&amp;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processor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2235200"/>
            <a:ext cx="952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C/c++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2781300"/>
            <a:ext cx="2324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(often)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3238500"/>
            <a:ext cx="4457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GPUs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(Graphic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Processing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Units)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3517900"/>
            <a:ext cx="149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3797300"/>
            <a:ext cx="4521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high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dissipation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4076700"/>
            <a:ext cx="671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programming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difficult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(CUDA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OpenCL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help)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4521200"/>
            <a:ext cx="54864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FPGA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(Field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Programmable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Array)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efficient,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(&lt;1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W),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programming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language: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VHDL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5359400"/>
            <a:ext cx="7543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difficult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tailored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specific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devices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900" y="825500"/>
            <a:ext cx="5511800" cy="3340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66700"/>
            <a:ext cx="8318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custom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FPGA-based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1/3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4419600"/>
            <a:ext cx="77724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048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designed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real-time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</a:p>
          <a:p>
            <a:pPr>
              <a:lnSpc>
                <a:spcPts val="24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state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art</a:t>
            </a:r>
          </a:p>
          <a:p>
            <a:pPr>
              <a:lnSpc>
                <a:spcPts val="23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5486400"/>
            <a:ext cx="62484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Details: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www.vision.deis.unibo.it/smatt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Youtube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channel: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6248400"/>
            <a:ext cx="7315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www.youtube.com/channel/UChkayQwiHJuf3nqMikhxAlw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876300"/>
            <a:ext cx="5054600" cy="3784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66700"/>
            <a:ext cx="8318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custom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FPGA-based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2/3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4953000"/>
            <a:ext cx="50292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Processing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30+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(640x480)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Power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consumption: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2.5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Watt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powered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USB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6324600"/>
            <a:ext cx="6096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80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lenses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holders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" y="749300"/>
            <a:ext cx="4356100" cy="176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0900" y="2578100"/>
            <a:ext cx="4419600" cy="1828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21100" y="4483100"/>
            <a:ext cx="4457700" cy="1727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66700"/>
            <a:ext cx="8318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custom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FPGA-based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3/3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6400800"/>
            <a:ext cx="4800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u="sng" dirty="0" smtClean="0">
                <a:solidFill>
                  <a:srgbClr val="009999"/>
                </a:solidFill>
                <a:latin typeface="Courier New" pitchFamily="18" charset="0"/>
                <a:cs typeface="Courier New" pitchFamily="18" charset="0"/>
              </a:rPr>
              <a:t>www.youtube.com/watch?v=KXFWIvrcAYo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399" y="4495800"/>
            <a:ext cx="8077199" cy="1904999"/>
          </a:xfrm>
          <a:custGeom>
            <a:avLst/>
            <a:gdLst>
              <a:gd name="connsiteX0" fmla="*/ 0 w 8077199"/>
              <a:gd name="connsiteY0" fmla="*/ 0 h 1904999"/>
              <a:gd name="connsiteX1" fmla="*/ 8077198 w 8077199"/>
              <a:gd name="connsiteY1" fmla="*/ 0 h 1904999"/>
              <a:gd name="connsiteX2" fmla="*/ 8077198 w 8077199"/>
              <a:gd name="connsiteY2" fmla="*/ 1904999 h 1904999"/>
              <a:gd name="connsiteX3" fmla="*/ 0 w 8077199"/>
              <a:gd name="connsiteY3" fmla="*/ 1904999 h 1904999"/>
              <a:gd name="connsiteX4" fmla="*/ 0 w 8077199"/>
              <a:gd name="connsiteY4" fmla="*/ 0 h 1904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77199" h="1904999">
                <a:moveTo>
                  <a:pt x="0" y="0"/>
                </a:moveTo>
                <a:lnTo>
                  <a:pt x="8077198" y="0"/>
                </a:lnTo>
                <a:lnTo>
                  <a:pt x="8077198" y="1904999"/>
                </a:lnTo>
                <a:lnTo>
                  <a:pt x="0" y="1904999"/>
                </a:lnTo>
                <a:lnTo>
                  <a:pt x="0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399" y="685801"/>
            <a:ext cx="8077199" cy="3657598"/>
          </a:xfrm>
          <a:custGeom>
            <a:avLst/>
            <a:gdLst>
              <a:gd name="connsiteX0" fmla="*/ 0 w 8077199"/>
              <a:gd name="connsiteY0" fmla="*/ 0 h 3657598"/>
              <a:gd name="connsiteX1" fmla="*/ 8077198 w 8077199"/>
              <a:gd name="connsiteY1" fmla="*/ 0 h 3657598"/>
              <a:gd name="connsiteX2" fmla="*/ 8077198 w 8077199"/>
              <a:gd name="connsiteY2" fmla="*/ 3657598 h 3657598"/>
              <a:gd name="connsiteX3" fmla="*/ 0 w 8077199"/>
              <a:gd name="connsiteY3" fmla="*/ 3657598 h 3657598"/>
              <a:gd name="connsiteX4" fmla="*/ 0 w 8077199"/>
              <a:gd name="connsiteY4" fmla="*/ 0 h 3657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77199" h="3657598">
                <a:moveTo>
                  <a:pt x="0" y="0"/>
                </a:moveTo>
                <a:lnTo>
                  <a:pt x="8077198" y="0"/>
                </a:lnTo>
                <a:lnTo>
                  <a:pt x="8077198" y="3657598"/>
                </a:lnTo>
                <a:lnTo>
                  <a:pt x="0" y="3657598"/>
                </a:lnTo>
                <a:lnTo>
                  <a:pt x="0" y="0"/>
                </a:lnTo>
              </a:path>
            </a:pathLst>
          </a:custGeom>
          <a:solidFill>
            <a:srgbClr val="fff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03662" y="2660650"/>
            <a:ext cx="22224" cy="1231899"/>
          </a:xfrm>
          <a:custGeom>
            <a:avLst/>
            <a:gdLst>
              <a:gd name="connsiteX0" fmla="*/ 6350 w 22224"/>
              <a:gd name="connsiteY0" fmla="*/ 6350 h 1231899"/>
              <a:gd name="connsiteX1" fmla="*/ 6351 w 22224"/>
              <a:gd name="connsiteY1" fmla="*/ 1225549 h 1231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231899">
                <a:moveTo>
                  <a:pt x="6350" y="6350"/>
                </a:moveTo>
                <a:lnTo>
                  <a:pt x="6351" y="1225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2262" y="2660650"/>
            <a:ext cx="22224" cy="1231899"/>
          </a:xfrm>
          <a:custGeom>
            <a:avLst/>
            <a:gdLst>
              <a:gd name="connsiteX0" fmla="*/ 6350 w 22224"/>
              <a:gd name="connsiteY0" fmla="*/ 6350 h 1231899"/>
              <a:gd name="connsiteX1" fmla="*/ 6351 w 22224"/>
              <a:gd name="connsiteY1" fmla="*/ 1225549 h 1231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231899">
                <a:moveTo>
                  <a:pt x="6350" y="6350"/>
                </a:moveTo>
                <a:lnTo>
                  <a:pt x="6351" y="1225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60862" y="2660650"/>
            <a:ext cx="22224" cy="1231899"/>
          </a:xfrm>
          <a:custGeom>
            <a:avLst/>
            <a:gdLst>
              <a:gd name="connsiteX0" fmla="*/ 6350 w 22224"/>
              <a:gd name="connsiteY0" fmla="*/ 6350 h 1231899"/>
              <a:gd name="connsiteX1" fmla="*/ 6351 w 22224"/>
              <a:gd name="connsiteY1" fmla="*/ 1225549 h 1231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231899">
                <a:moveTo>
                  <a:pt x="6350" y="6350"/>
                </a:moveTo>
                <a:lnTo>
                  <a:pt x="6351" y="1225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9462" y="2660650"/>
            <a:ext cx="22224" cy="1231899"/>
          </a:xfrm>
          <a:custGeom>
            <a:avLst/>
            <a:gdLst>
              <a:gd name="connsiteX0" fmla="*/ 6350 w 22224"/>
              <a:gd name="connsiteY0" fmla="*/ 6350 h 1231899"/>
              <a:gd name="connsiteX1" fmla="*/ 6351 w 22224"/>
              <a:gd name="connsiteY1" fmla="*/ 1225549 h 1231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231899">
                <a:moveTo>
                  <a:pt x="6350" y="6350"/>
                </a:moveTo>
                <a:lnTo>
                  <a:pt x="6351" y="1225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18062" y="2660650"/>
            <a:ext cx="22224" cy="1231899"/>
          </a:xfrm>
          <a:custGeom>
            <a:avLst/>
            <a:gdLst>
              <a:gd name="connsiteX0" fmla="*/ 6350 w 22224"/>
              <a:gd name="connsiteY0" fmla="*/ 6350 h 1231899"/>
              <a:gd name="connsiteX1" fmla="*/ 6351 w 22224"/>
              <a:gd name="connsiteY1" fmla="*/ 1225549 h 1231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231899">
                <a:moveTo>
                  <a:pt x="6350" y="6350"/>
                </a:moveTo>
                <a:lnTo>
                  <a:pt x="6351" y="1225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46662" y="2660650"/>
            <a:ext cx="22224" cy="1231899"/>
          </a:xfrm>
          <a:custGeom>
            <a:avLst/>
            <a:gdLst>
              <a:gd name="connsiteX0" fmla="*/ 6350 w 22224"/>
              <a:gd name="connsiteY0" fmla="*/ 6350 h 1231899"/>
              <a:gd name="connsiteX1" fmla="*/ 6351 w 22224"/>
              <a:gd name="connsiteY1" fmla="*/ 1225549 h 1231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231899">
                <a:moveTo>
                  <a:pt x="6350" y="6350"/>
                </a:moveTo>
                <a:lnTo>
                  <a:pt x="6351" y="12255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33798" y="2914650"/>
            <a:ext cx="1600200" cy="669925"/>
          </a:xfrm>
          <a:custGeom>
            <a:avLst/>
            <a:gdLst>
              <a:gd name="connsiteX0" fmla="*/ 0 w 1600200"/>
              <a:gd name="connsiteY0" fmla="*/ 0 h 669925"/>
              <a:gd name="connsiteX1" fmla="*/ 1600200 w 1600200"/>
              <a:gd name="connsiteY1" fmla="*/ 0 h 669925"/>
              <a:gd name="connsiteX2" fmla="*/ 1600200 w 1600200"/>
              <a:gd name="connsiteY2" fmla="*/ 669925 h 669925"/>
              <a:gd name="connsiteX3" fmla="*/ 0 w 1600200"/>
              <a:gd name="connsiteY3" fmla="*/ 669925 h 669925"/>
              <a:gd name="connsiteX4" fmla="*/ 0 w 1600200"/>
              <a:gd name="connsiteY4" fmla="*/ 0 h 669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00200" h="669925">
                <a:moveTo>
                  <a:pt x="0" y="0"/>
                </a:moveTo>
                <a:lnTo>
                  <a:pt x="1600200" y="0"/>
                </a:lnTo>
                <a:lnTo>
                  <a:pt x="1600200" y="669925"/>
                </a:lnTo>
                <a:lnTo>
                  <a:pt x="0" y="669925"/>
                </a:lnTo>
                <a:lnTo>
                  <a:pt x="0" y="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19511" y="2900362"/>
            <a:ext cx="1628774" cy="698500"/>
          </a:xfrm>
          <a:custGeom>
            <a:avLst/>
            <a:gdLst>
              <a:gd name="connsiteX0" fmla="*/ 14287 w 1628774"/>
              <a:gd name="connsiteY0" fmla="*/ 14287 h 698500"/>
              <a:gd name="connsiteX1" fmla="*/ 1614487 w 1628774"/>
              <a:gd name="connsiteY1" fmla="*/ 14287 h 698500"/>
              <a:gd name="connsiteX2" fmla="*/ 1614487 w 1628774"/>
              <a:gd name="connsiteY2" fmla="*/ 684212 h 698500"/>
              <a:gd name="connsiteX3" fmla="*/ 14287 w 1628774"/>
              <a:gd name="connsiteY3" fmla="*/ 684212 h 698500"/>
              <a:gd name="connsiteX4" fmla="*/ 14287 w 1628774"/>
              <a:gd name="connsiteY4" fmla="*/ 14287 h 6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8774" h="698500">
                <a:moveTo>
                  <a:pt x="14287" y="14287"/>
                </a:moveTo>
                <a:lnTo>
                  <a:pt x="1614487" y="14287"/>
                </a:lnTo>
                <a:lnTo>
                  <a:pt x="1614487" y="684212"/>
                </a:lnTo>
                <a:lnTo>
                  <a:pt x="14287" y="684212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825500"/>
            <a:ext cx="2540000" cy="111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" y="3086100"/>
            <a:ext cx="1739900" cy="1003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900" y="4635500"/>
            <a:ext cx="2654300" cy="151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4900" y="876300"/>
            <a:ext cx="2006600" cy="1181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92500" y="4635500"/>
            <a:ext cx="2197100" cy="147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84900" y="850900"/>
            <a:ext cx="1828800" cy="1231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73800" y="3289300"/>
            <a:ext cx="2273300" cy="787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07100" y="4864100"/>
            <a:ext cx="2463800" cy="116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266700"/>
            <a:ext cx="6184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2171700"/>
            <a:ext cx="23622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080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www.videredesign.com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08000" algn="l"/>
                <a:tab pos="533400" algn="l"/>
              </a:tabLst>
            </a:pPr>
            <a:r>
              <a:rPr lang="en-US" altLang="zh-CN" sz="12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www.focusrobotics.com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5080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www.ptgrey.com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61100" y="2222500"/>
            <a:ext cx="2006600" cy="412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www.valdesystems.com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5400" algn="l"/>
                <a:tab pos="558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www.tyzx.com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5400" algn="l"/>
                <a:tab pos="558800" algn="l"/>
              </a:tabLst>
            </a:pPr>
            <a:r>
              <a:rPr lang="en-US" altLang="zh-CN" sz="12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www.minoru3dwebcam.com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18500" y="4584700"/>
            <a:ext cx="177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2197100"/>
            <a:ext cx="1460500" cy="415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27000" algn="l"/>
                <a:tab pos="406400" algn="l"/>
              </a:tabLst>
            </a:pPr>
            <a:r>
              <a:rPr lang="en-US" altLang="zh-CN" sz="12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www.visionst.com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27000" algn="l"/>
                <a:tab pos="406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FPGA/ASIC</a:t>
            </a:r>
          </a:p>
          <a:p>
            <a:pPr>
              <a:lnSpc>
                <a:spcPts val="2000"/>
              </a:lnSpc>
              <a:tabLst>
                <a:tab pos="1270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DSP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270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www.nvela.com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27425" y="603251"/>
            <a:ext cx="3822699" cy="469899"/>
          </a:xfrm>
          <a:custGeom>
            <a:avLst/>
            <a:gdLst>
              <a:gd name="connsiteX0" fmla="*/ 6350 w 3822699"/>
              <a:gd name="connsiteY0" fmla="*/ 463549 h 469899"/>
              <a:gd name="connsiteX1" fmla="*/ 301625 w 3822699"/>
              <a:gd name="connsiteY1" fmla="*/ 378618 h 469899"/>
              <a:gd name="connsiteX2" fmla="*/ 594518 w 3822699"/>
              <a:gd name="connsiteY2" fmla="*/ 296068 h 469899"/>
              <a:gd name="connsiteX3" fmla="*/ 884237 w 3822699"/>
              <a:gd name="connsiteY3" fmla="*/ 218281 h 469899"/>
              <a:gd name="connsiteX4" fmla="*/ 1168399 w 3822699"/>
              <a:gd name="connsiteY4" fmla="*/ 149224 h 469899"/>
              <a:gd name="connsiteX5" fmla="*/ 1445418 w 3822699"/>
              <a:gd name="connsiteY5" fmla="*/ 90487 h 469899"/>
              <a:gd name="connsiteX6" fmla="*/ 1713705 w 3822699"/>
              <a:gd name="connsiteY6" fmla="*/ 46037 h 469899"/>
              <a:gd name="connsiteX7" fmla="*/ 1970881 w 3822699"/>
              <a:gd name="connsiteY7" fmla="*/ 16668 h 469899"/>
              <a:gd name="connsiteX8" fmla="*/ 2095499 w 3822699"/>
              <a:gd name="connsiteY8" fmla="*/ 8731 h 469899"/>
              <a:gd name="connsiteX9" fmla="*/ 2216149 w 3822699"/>
              <a:gd name="connsiteY9" fmla="*/ 6350 h 469899"/>
              <a:gd name="connsiteX10" fmla="*/ 2333624 w 3822699"/>
              <a:gd name="connsiteY10" fmla="*/ 8731 h 469899"/>
              <a:gd name="connsiteX11" fmla="*/ 2447131 w 3822699"/>
              <a:gd name="connsiteY11" fmla="*/ 16668 h 469899"/>
              <a:gd name="connsiteX12" fmla="*/ 2666205 w 3822699"/>
              <a:gd name="connsiteY12" fmla="*/ 46037 h 469899"/>
              <a:gd name="connsiteX13" fmla="*/ 2874168 w 3822699"/>
              <a:gd name="connsiteY13" fmla="*/ 90487 h 469899"/>
              <a:gd name="connsiteX14" fmla="*/ 3073399 w 3822699"/>
              <a:gd name="connsiteY14" fmla="*/ 149224 h 469899"/>
              <a:gd name="connsiteX15" fmla="*/ 3265487 w 3822699"/>
              <a:gd name="connsiteY15" fmla="*/ 218281 h 469899"/>
              <a:gd name="connsiteX16" fmla="*/ 3452017 w 3822699"/>
              <a:gd name="connsiteY16" fmla="*/ 296068 h 469899"/>
              <a:gd name="connsiteX17" fmla="*/ 3635374 w 3822699"/>
              <a:gd name="connsiteY17" fmla="*/ 378618 h 469899"/>
              <a:gd name="connsiteX18" fmla="*/ 3816349 w 3822699"/>
              <a:gd name="connsiteY18" fmla="*/ 463549 h 469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822699" h="469899">
                <a:moveTo>
                  <a:pt x="6350" y="463549"/>
                </a:moveTo>
                <a:lnTo>
                  <a:pt x="301625" y="378618"/>
                </a:lnTo>
                <a:lnTo>
                  <a:pt x="594518" y="296068"/>
                </a:lnTo>
                <a:lnTo>
                  <a:pt x="884237" y="218281"/>
                </a:lnTo>
                <a:lnTo>
                  <a:pt x="1168399" y="149224"/>
                </a:lnTo>
                <a:lnTo>
                  <a:pt x="1445418" y="90487"/>
                </a:lnTo>
                <a:lnTo>
                  <a:pt x="1713705" y="46037"/>
                </a:lnTo>
                <a:lnTo>
                  <a:pt x="1970881" y="16668"/>
                </a:lnTo>
                <a:lnTo>
                  <a:pt x="2095499" y="8731"/>
                </a:lnTo>
                <a:lnTo>
                  <a:pt x="2216149" y="6350"/>
                </a:lnTo>
                <a:lnTo>
                  <a:pt x="2333624" y="8731"/>
                </a:lnTo>
                <a:lnTo>
                  <a:pt x="2447131" y="16668"/>
                </a:lnTo>
                <a:lnTo>
                  <a:pt x="2666205" y="46037"/>
                </a:lnTo>
                <a:lnTo>
                  <a:pt x="2874168" y="90487"/>
                </a:lnTo>
                <a:lnTo>
                  <a:pt x="3073399" y="149224"/>
                </a:lnTo>
                <a:lnTo>
                  <a:pt x="3265487" y="218281"/>
                </a:lnTo>
                <a:lnTo>
                  <a:pt x="3452017" y="296068"/>
                </a:lnTo>
                <a:lnTo>
                  <a:pt x="3635374" y="378618"/>
                </a:lnTo>
                <a:lnTo>
                  <a:pt x="3816349" y="463549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09364" y="1042390"/>
            <a:ext cx="48820" cy="48820"/>
          </a:xfrm>
          <a:custGeom>
            <a:avLst/>
            <a:gdLst>
              <a:gd name="connsiteX0" fmla="*/ 31431 w 48820"/>
              <a:gd name="connsiteY0" fmla="*/ 48819 h 48820"/>
              <a:gd name="connsiteX1" fmla="*/ 31431 w 48820"/>
              <a:gd name="connsiteY1" fmla="*/ 48819 h 48820"/>
              <a:gd name="connsiteX2" fmla="*/ 0 w 48820"/>
              <a:gd name="connsiteY2" fmla="*/ 31431 h 48820"/>
              <a:gd name="connsiteX3" fmla="*/ 17388 w 48820"/>
              <a:gd name="connsiteY3" fmla="*/ 0 h 48820"/>
              <a:gd name="connsiteX4" fmla="*/ 48819 w 48820"/>
              <a:gd name="connsiteY4" fmla="*/ 17388 h 48820"/>
              <a:gd name="connsiteX5" fmla="*/ 31431 w 48820"/>
              <a:gd name="connsiteY5" fmla="*/ 48819 h 48820"/>
              <a:gd name="connsiteX6" fmla="*/ 31431 w 48820"/>
              <a:gd name="connsiteY6" fmla="*/ 48819 h 4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820" h="48820">
                <a:moveTo>
                  <a:pt x="31431" y="48819"/>
                </a:moveTo>
                <a:lnTo>
                  <a:pt x="31431" y="48819"/>
                </a:lnTo>
                <a:cubicBezTo>
                  <a:pt x="17950" y="52698"/>
                  <a:pt x="3877" y="44912"/>
                  <a:pt x="0" y="31431"/>
                </a:cubicBezTo>
                <a:cubicBezTo>
                  <a:pt x="-3877" y="17950"/>
                  <a:pt x="3907" y="3877"/>
                  <a:pt x="17388" y="0"/>
                </a:cubicBezTo>
                <a:cubicBezTo>
                  <a:pt x="30869" y="-3878"/>
                  <a:pt x="44942" y="3907"/>
                  <a:pt x="48819" y="17388"/>
                </a:cubicBezTo>
                <a:cubicBezTo>
                  <a:pt x="52698" y="30869"/>
                  <a:pt x="44911" y="44942"/>
                  <a:pt x="31431" y="48819"/>
                </a:cubicBezTo>
                <a:cubicBezTo>
                  <a:pt x="31431" y="48819"/>
                  <a:pt x="31431" y="48819"/>
                  <a:pt x="31431" y="48819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19884" y="1042911"/>
            <a:ext cx="47778" cy="47779"/>
          </a:xfrm>
          <a:custGeom>
            <a:avLst/>
            <a:gdLst>
              <a:gd name="connsiteX0" fmla="*/ 34680 w 47778"/>
              <a:gd name="connsiteY0" fmla="*/ 895 h 47779"/>
              <a:gd name="connsiteX1" fmla="*/ 34680 w 47778"/>
              <a:gd name="connsiteY1" fmla="*/ 895 h 47779"/>
              <a:gd name="connsiteX2" fmla="*/ 46883 w 47778"/>
              <a:gd name="connsiteY2" fmla="*/ 34679 h 47779"/>
              <a:gd name="connsiteX3" fmla="*/ 13099 w 47778"/>
              <a:gd name="connsiteY3" fmla="*/ 46883 h 47779"/>
              <a:gd name="connsiteX4" fmla="*/ 895 w 47778"/>
              <a:gd name="connsiteY4" fmla="*/ 13098 h 47779"/>
              <a:gd name="connsiteX5" fmla="*/ 34680 w 47778"/>
              <a:gd name="connsiteY5" fmla="*/ 895 h 47779"/>
              <a:gd name="connsiteX6" fmla="*/ 34680 w 47778"/>
              <a:gd name="connsiteY6" fmla="*/ 895 h 47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778" h="47779">
                <a:moveTo>
                  <a:pt x="34680" y="895"/>
                </a:moveTo>
                <a:lnTo>
                  <a:pt x="34680" y="895"/>
                </a:lnTo>
                <a:cubicBezTo>
                  <a:pt x="47378" y="6855"/>
                  <a:pt x="52842" y="21981"/>
                  <a:pt x="46883" y="34679"/>
                </a:cubicBezTo>
                <a:cubicBezTo>
                  <a:pt x="40923" y="47379"/>
                  <a:pt x="25797" y="52843"/>
                  <a:pt x="13099" y="46883"/>
                </a:cubicBezTo>
                <a:cubicBezTo>
                  <a:pt x="399" y="40923"/>
                  <a:pt x="-5063" y="25797"/>
                  <a:pt x="895" y="13098"/>
                </a:cubicBezTo>
                <a:cubicBezTo>
                  <a:pt x="6855" y="399"/>
                  <a:pt x="21980" y="-5064"/>
                  <a:pt x="34680" y="895"/>
                </a:cubicBezTo>
                <a:cubicBezTo>
                  <a:pt x="34680" y="895"/>
                  <a:pt x="34680" y="895"/>
                  <a:pt x="34680" y="895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3650" y="1103314"/>
            <a:ext cx="3822699" cy="469899"/>
          </a:xfrm>
          <a:custGeom>
            <a:avLst/>
            <a:gdLst>
              <a:gd name="connsiteX0" fmla="*/ 6350 w 3822699"/>
              <a:gd name="connsiteY0" fmla="*/ 463549 h 469899"/>
              <a:gd name="connsiteX1" fmla="*/ 301625 w 3822699"/>
              <a:gd name="connsiteY1" fmla="*/ 378618 h 469899"/>
              <a:gd name="connsiteX2" fmla="*/ 594518 w 3822699"/>
              <a:gd name="connsiteY2" fmla="*/ 296068 h 469899"/>
              <a:gd name="connsiteX3" fmla="*/ 884237 w 3822699"/>
              <a:gd name="connsiteY3" fmla="*/ 218281 h 469899"/>
              <a:gd name="connsiteX4" fmla="*/ 1168399 w 3822699"/>
              <a:gd name="connsiteY4" fmla="*/ 149225 h 469899"/>
              <a:gd name="connsiteX5" fmla="*/ 1445418 w 3822699"/>
              <a:gd name="connsiteY5" fmla="*/ 90487 h 469899"/>
              <a:gd name="connsiteX6" fmla="*/ 1713705 w 3822699"/>
              <a:gd name="connsiteY6" fmla="*/ 46037 h 469899"/>
              <a:gd name="connsiteX7" fmla="*/ 1970881 w 3822699"/>
              <a:gd name="connsiteY7" fmla="*/ 16668 h 469899"/>
              <a:gd name="connsiteX8" fmla="*/ 2095499 w 3822699"/>
              <a:gd name="connsiteY8" fmla="*/ 8731 h 469899"/>
              <a:gd name="connsiteX9" fmla="*/ 2216149 w 3822699"/>
              <a:gd name="connsiteY9" fmla="*/ 6350 h 469899"/>
              <a:gd name="connsiteX10" fmla="*/ 2333624 w 3822699"/>
              <a:gd name="connsiteY10" fmla="*/ 8731 h 469899"/>
              <a:gd name="connsiteX11" fmla="*/ 2447131 w 3822699"/>
              <a:gd name="connsiteY11" fmla="*/ 16668 h 469899"/>
              <a:gd name="connsiteX12" fmla="*/ 2666205 w 3822699"/>
              <a:gd name="connsiteY12" fmla="*/ 46037 h 469899"/>
              <a:gd name="connsiteX13" fmla="*/ 2874169 w 3822699"/>
              <a:gd name="connsiteY13" fmla="*/ 90487 h 469899"/>
              <a:gd name="connsiteX14" fmla="*/ 3073399 w 3822699"/>
              <a:gd name="connsiteY14" fmla="*/ 149225 h 469899"/>
              <a:gd name="connsiteX15" fmla="*/ 3265487 w 3822699"/>
              <a:gd name="connsiteY15" fmla="*/ 218281 h 469899"/>
              <a:gd name="connsiteX16" fmla="*/ 3452017 w 3822699"/>
              <a:gd name="connsiteY16" fmla="*/ 296068 h 469899"/>
              <a:gd name="connsiteX17" fmla="*/ 3635374 w 3822699"/>
              <a:gd name="connsiteY17" fmla="*/ 378618 h 469899"/>
              <a:gd name="connsiteX18" fmla="*/ 3816349 w 3822699"/>
              <a:gd name="connsiteY18" fmla="*/ 463549 h 469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822699" h="469899">
                <a:moveTo>
                  <a:pt x="6350" y="463549"/>
                </a:moveTo>
                <a:lnTo>
                  <a:pt x="301625" y="378618"/>
                </a:lnTo>
                <a:lnTo>
                  <a:pt x="594518" y="296068"/>
                </a:lnTo>
                <a:lnTo>
                  <a:pt x="884237" y="218281"/>
                </a:lnTo>
                <a:lnTo>
                  <a:pt x="1168399" y="149225"/>
                </a:lnTo>
                <a:lnTo>
                  <a:pt x="1445418" y="90487"/>
                </a:lnTo>
                <a:lnTo>
                  <a:pt x="1713705" y="46037"/>
                </a:lnTo>
                <a:lnTo>
                  <a:pt x="1970881" y="16668"/>
                </a:lnTo>
                <a:lnTo>
                  <a:pt x="2095499" y="8731"/>
                </a:lnTo>
                <a:lnTo>
                  <a:pt x="2216149" y="6350"/>
                </a:lnTo>
                <a:lnTo>
                  <a:pt x="2333624" y="8731"/>
                </a:lnTo>
                <a:lnTo>
                  <a:pt x="2447131" y="16668"/>
                </a:lnTo>
                <a:lnTo>
                  <a:pt x="2666205" y="46037"/>
                </a:lnTo>
                <a:lnTo>
                  <a:pt x="2874169" y="90487"/>
                </a:lnTo>
                <a:lnTo>
                  <a:pt x="3073399" y="149225"/>
                </a:lnTo>
                <a:lnTo>
                  <a:pt x="3265487" y="218281"/>
                </a:lnTo>
                <a:lnTo>
                  <a:pt x="3452017" y="296068"/>
                </a:lnTo>
                <a:lnTo>
                  <a:pt x="3635374" y="378618"/>
                </a:lnTo>
                <a:lnTo>
                  <a:pt x="3816349" y="463549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85589" y="1542453"/>
            <a:ext cx="48820" cy="48820"/>
          </a:xfrm>
          <a:custGeom>
            <a:avLst/>
            <a:gdLst>
              <a:gd name="connsiteX0" fmla="*/ 31431 w 48820"/>
              <a:gd name="connsiteY0" fmla="*/ 48819 h 48820"/>
              <a:gd name="connsiteX1" fmla="*/ 31431 w 48820"/>
              <a:gd name="connsiteY1" fmla="*/ 48819 h 48820"/>
              <a:gd name="connsiteX2" fmla="*/ 0 w 48820"/>
              <a:gd name="connsiteY2" fmla="*/ 31431 h 48820"/>
              <a:gd name="connsiteX3" fmla="*/ 17388 w 48820"/>
              <a:gd name="connsiteY3" fmla="*/ 0 h 48820"/>
              <a:gd name="connsiteX4" fmla="*/ 48819 w 48820"/>
              <a:gd name="connsiteY4" fmla="*/ 17388 h 48820"/>
              <a:gd name="connsiteX5" fmla="*/ 31431 w 48820"/>
              <a:gd name="connsiteY5" fmla="*/ 48819 h 48820"/>
              <a:gd name="connsiteX6" fmla="*/ 31431 w 48820"/>
              <a:gd name="connsiteY6" fmla="*/ 48819 h 48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820" h="48820">
                <a:moveTo>
                  <a:pt x="31431" y="48819"/>
                </a:moveTo>
                <a:lnTo>
                  <a:pt x="31431" y="48819"/>
                </a:lnTo>
                <a:cubicBezTo>
                  <a:pt x="17950" y="52698"/>
                  <a:pt x="3877" y="44913"/>
                  <a:pt x="0" y="31431"/>
                </a:cubicBezTo>
                <a:cubicBezTo>
                  <a:pt x="-3877" y="17950"/>
                  <a:pt x="3907" y="3878"/>
                  <a:pt x="17388" y="0"/>
                </a:cubicBezTo>
                <a:cubicBezTo>
                  <a:pt x="30869" y="-3877"/>
                  <a:pt x="44942" y="3907"/>
                  <a:pt x="48819" y="17388"/>
                </a:cubicBezTo>
                <a:cubicBezTo>
                  <a:pt x="52698" y="30871"/>
                  <a:pt x="44911" y="44942"/>
                  <a:pt x="31431" y="48819"/>
                </a:cubicBezTo>
                <a:cubicBezTo>
                  <a:pt x="31431" y="48819"/>
                  <a:pt x="31431" y="48819"/>
                  <a:pt x="31431" y="48819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96109" y="1542974"/>
            <a:ext cx="47778" cy="47778"/>
          </a:xfrm>
          <a:custGeom>
            <a:avLst/>
            <a:gdLst>
              <a:gd name="connsiteX0" fmla="*/ 34680 w 47778"/>
              <a:gd name="connsiteY0" fmla="*/ 894 h 47778"/>
              <a:gd name="connsiteX1" fmla="*/ 34680 w 47778"/>
              <a:gd name="connsiteY1" fmla="*/ 894 h 47778"/>
              <a:gd name="connsiteX2" fmla="*/ 46883 w 47778"/>
              <a:gd name="connsiteY2" fmla="*/ 34680 h 47778"/>
              <a:gd name="connsiteX3" fmla="*/ 13099 w 47778"/>
              <a:gd name="connsiteY3" fmla="*/ 46882 h 47778"/>
              <a:gd name="connsiteX4" fmla="*/ 895 w 47778"/>
              <a:gd name="connsiteY4" fmla="*/ 13098 h 47778"/>
              <a:gd name="connsiteX5" fmla="*/ 34680 w 47778"/>
              <a:gd name="connsiteY5" fmla="*/ 894 h 47778"/>
              <a:gd name="connsiteX6" fmla="*/ 34680 w 47778"/>
              <a:gd name="connsiteY6" fmla="*/ 894 h 477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778" h="47778">
                <a:moveTo>
                  <a:pt x="34680" y="894"/>
                </a:moveTo>
                <a:lnTo>
                  <a:pt x="34680" y="894"/>
                </a:lnTo>
                <a:cubicBezTo>
                  <a:pt x="47378" y="6855"/>
                  <a:pt x="52842" y="21981"/>
                  <a:pt x="46883" y="34680"/>
                </a:cubicBezTo>
                <a:cubicBezTo>
                  <a:pt x="40923" y="47379"/>
                  <a:pt x="25797" y="52842"/>
                  <a:pt x="13099" y="46882"/>
                </a:cubicBezTo>
                <a:cubicBezTo>
                  <a:pt x="399" y="40924"/>
                  <a:pt x="-5063" y="25797"/>
                  <a:pt x="895" y="13098"/>
                </a:cubicBezTo>
                <a:cubicBezTo>
                  <a:pt x="6855" y="399"/>
                  <a:pt x="21980" y="-5063"/>
                  <a:pt x="34680" y="894"/>
                </a:cubicBezTo>
                <a:cubicBezTo>
                  <a:pt x="34680" y="894"/>
                  <a:pt x="34680" y="894"/>
                  <a:pt x="34680" y="894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08112" y="2355850"/>
            <a:ext cx="3932237" cy="469900"/>
          </a:xfrm>
          <a:custGeom>
            <a:avLst/>
            <a:gdLst>
              <a:gd name="connsiteX0" fmla="*/ 6350 w 3932237"/>
              <a:gd name="connsiteY0" fmla="*/ 463550 h 469900"/>
              <a:gd name="connsiteX1" fmla="*/ 309562 w 3932237"/>
              <a:gd name="connsiteY1" fmla="*/ 378618 h 469900"/>
              <a:gd name="connsiteX2" fmla="*/ 611981 w 3932237"/>
              <a:gd name="connsiteY2" fmla="*/ 296068 h 469900"/>
              <a:gd name="connsiteX3" fmla="*/ 909637 w 3932237"/>
              <a:gd name="connsiteY3" fmla="*/ 218281 h 469900"/>
              <a:gd name="connsiteX4" fmla="*/ 1201737 w 3932237"/>
              <a:gd name="connsiteY4" fmla="*/ 149225 h 469900"/>
              <a:gd name="connsiteX5" fmla="*/ 1486693 w 3932237"/>
              <a:gd name="connsiteY5" fmla="*/ 90487 h 469900"/>
              <a:gd name="connsiteX6" fmla="*/ 1762918 w 3932237"/>
              <a:gd name="connsiteY6" fmla="*/ 46037 h 469900"/>
              <a:gd name="connsiteX7" fmla="*/ 2028031 w 3932237"/>
              <a:gd name="connsiteY7" fmla="*/ 16668 h 469900"/>
              <a:gd name="connsiteX8" fmla="*/ 2155030 w 3932237"/>
              <a:gd name="connsiteY8" fmla="*/ 8731 h 469900"/>
              <a:gd name="connsiteX9" fmla="*/ 2279649 w 3932237"/>
              <a:gd name="connsiteY9" fmla="*/ 6350 h 469900"/>
              <a:gd name="connsiteX10" fmla="*/ 2400299 w 3932237"/>
              <a:gd name="connsiteY10" fmla="*/ 8731 h 469900"/>
              <a:gd name="connsiteX11" fmla="*/ 2517775 w 3932237"/>
              <a:gd name="connsiteY11" fmla="*/ 16668 h 469900"/>
              <a:gd name="connsiteX12" fmla="*/ 2742406 w 3932237"/>
              <a:gd name="connsiteY12" fmla="*/ 46037 h 469900"/>
              <a:gd name="connsiteX13" fmla="*/ 2956718 w 3932237"/>
              <a:gd name="connsiteY13" fmla="*/ 90487 h 469900"/>
              <a:gd name="connsiteX14" fmla="*/ 3161506 w 3932237"/>
              <a:gd name="connsiteY14" fmla="*/ 149225 h 469900"/>
              <a:gd name="connsiteX15" fmla="*/ 3359149 w 3932237"/>
              <a:gd name="connsiteY15" fmla="*/ 218281 h 469900"/>
              <a:gd name="connsiteX16" fmla="*/ 3551237 w 3932237"/>
              <a:gd name="connsiteY16" fmla="*/ 296068 h 469900"/>
              <a:gd name="connsiteX17" fmla="*/ 3739355 w 3932237"/>
              <a:gd name="connsiteY17" fmla="*/ 378618 h 469900"/>
              <a:gd name="connsiteX18" fmla="*/ 3925887 w 3932237"/>
              <a:gd name="connsiteY18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932237" h="469900">
                <a:moveTo>
                  <a:pt x="6350" y="463550"/>
                </a:moveTo>
                <a:lnTo>
                  <a:pt x="309562" y="378618"/>
                </a:lnTo>
                <a:lnTo>
                  <a:pt x="611981" y="296068"/>
                </a:lnTo>
                <a:lnTo>
                  <a:pt x="909637" y="218281"/>
                </a:lnTo>
                <a:lnTo>
                  <a:pt x="1201737" y="149225"/>
                </a:lnTo>
                <a:lnTo>
                  <a:pt x="1486693" y="90487"/>
                </a:lnTo>
                <a:lnTo>
                  <a:pt x="1762918" y="46037"/>
                </a:lnTo>
                <a:lnTo>
                  <a:pt x="2028031" y="16668"/>
                </a:lnTo>
                <a:lnTo>
                  <a:pt x="2155030" y="8731"/>
                </a:lnTo>
                <a:lnTo>
                  <a:pt x="2279649" y="6350"/>
                </a:lnTo>
                <a:lnTo>
                  <a:pt x="2400299" y="8731"/>
                </a:lnTo>
                <a:lnTo>
                  <a:pt x="2517775" y="16668"/>
                </a:lnTo>
                <a:lnTo>
                  <a:pt x="2742406" y="46037"/>
                </a:lnTo>
                <a:lnTo>
                  <a:pt x="2956718" y="90487"/>
                </a:lnTo>
                <a:lnTo>
                  <a:pt x="3161506" y="149225"/>
                </a:lnTo>
                <a:lnTo>
                  <a:pt x="3359149" y="218281"/>
                </a:lnTo>
                <a:lnTo>
                  <a:pt x="3551237" y="296068"/>
                </a:lnTo>
                <a:lnTo>
                  <a:pt x="3739355" y="378618"/>
                </a:lnTo>
                <a:lnTo>
                  <a:pt x="3925887" y="463550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90004" y="2794942"/>
            <a:ext cx="48916" cy="48916"/>
          </a:xfrm>
          <a:custGeom>
            <a:avLst/>
            <a:gdLst>
              <a:gd name="connsiteX0" fmla="*/ 31309 w 48916"/>
              <a:gd name="connsiteY0" fmla="*/ 48916 h 48916"/>
              <a:gd name="connsiteX1" fmla="*/ 31309 w 48916"/>
              <a:gd name="connsiteY1" fmla="*/ 48916 h 48916"/>
              <a:gd name="connsiteX2" fmla="*/ 0 w 48916"/>
              <a:gd name="connsiteY2" fmla="*/ 31309 h 48916"/>
              <a:gd name="connsiteX3" fmla="*/ 17607 w 48916"/>
              <a:gd name="connsiteY3" fmla="*/ 0 h 48916"/>
              <a:gd name="connsiteX4" fmla="*/ 48916 w 48916"/>
              <a:gd name="connsiteY4" fmla="*/ 17607 h 48916"/>
              <a:gd name="connsiteX5" fmla="*/ 31309 w 48916"/>
              <a:gd name="connsiteY5" fmla="*/ 48916 h 48916"/>
              <a:gd name="connsiteX6" fmla="*/ 31309 w 48916"/>
              <a:gd name="connsiteY6" fmla="*/ 48916 h 48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916" h="48916">
                <a:moveTo>
                  <a:pt x="31309" y="48916"/>
                </a:moveTo>
                <a:lnTo>
                  <a:pt x="31309" y="48916"/>
                </a:lnTo>
                <a:cubicBezTo>
                  <a:pt x="17800" y="52699"/>
                  <a:pt x="3783" y="44817"/>
                  <a:pt x="0" y="31309"/>
                </a:cubicBezTo>
                <a:cubicBezTo>
                  <a:pt x="-3784" y="17801"/>
                  <a:pt x="4098" y="3783"/>
                  <a:pt x="17607" y="0"/>
                </a:cubicBezTo>
                <a:cubicBezTo>
                  <a:pt x="31114" y="-3784"/>
                  <a:pt x="45133" y="4098"/>
                  <a:pt x="48916" y="17607"/>
                </a:cubicBezTo>
                <a:cubicBezTo>
                  <a:pt x="52699" y="31114"/>
                  <a:pt x="44817" y="45133"/>
                  <a:pt x="31309" y="48916"/>
                </a:cubicBezTo>
                <a:cubicBezTo>
                  <a:pt x="31309" y="48916"/>
                  <a:pt x="31309" y="48916"/>
                  <a:pt x="31309" y="48916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10211" y="2795611"/>
            <a:ext cx="47576" cy="47577"/>
          </a:xfrm>
          <a:custGeom>
            <a:avLst/>
            <a:gdLst>
              <a:gd name="connsiteX0" fmla="*/ 34313 w 47576"/>
              <a:gd name="connsiteY0" fmla="*/ 671 h 47577"/>
              <a:gd name="connsiteX1" fmla="*/ 34313 w 47576"/>
              <a:gd name="connsiteY1" fmla="*/ 671 h 47577"/>
              <a:gd name="connsiteX2" fmla="*/ 46904 w 47576"/>
              <a:gd name="connsiteY2" fmla="*/ 34313 h 47577"/>
              <a:gd name="connsiteX3" fmla="*/ 13262 w 47576"/>
              <a:gd name="connsiteY3" fmla="*/ 46904 h 47577"/>
              <a:gd name="connsiteX4" fmla="*/ 671 w 47576"/>
              <a:gd name="connsiteY4" fmla="*/ 13263 h 47577"/>
              <a:gd name="connsiteX5" fmla="*/ 34313 w 47576"/>
              <a:gd name="connsiteY5" fmla="*/ 671 h 47577"/>
              <a:gd name="connsiteX6" fmla="*/ 34313 w 47576"/>
              <a:gd name="connsiteY6" fmla="*/ 671 h 47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576" h="47577">
                <a:moveTo>
                  <a:pt x="34313" y="671"/>
                </a:moveTo>
                <a:lnTo>
                  <a:pt x="34313" y="671"/>
                </a:lnTo>
                <a:cubicBezTo>
                  <a:pt x="47080" y="6484"/>
                  <a:pt x="52717" y="21546"/>
                  <a:pt x="46904" y="34313"/>
                </a:cubicBezTo>
                <a:cubicBezTo>
                  <a:pt x="41091" y="47081"/>
                  <a:pt x="26029" y="52718"/>
                  <a:pt x="13262" y="46904"/>
                </a:cubicBezTo>
                <a:cubicBezTo>
                  <a:pt x="496" y="41091"/>
                  <a:pt x="-5141" y="26029"/>
                  <a:pt x="671" y="13263"/>
                </a:cubicBezTo>
                <a:cubicBezTo>
                  <a:pt x="6484" y="496"/>
                  <a:pt x="21546" y="-5141"/>
                  <a:pt x="34313" y="671"/>
                </a:cubicBezTo>
                <a:cubicBezTo>
                  <a:pt x="34313" y="671"/>
                  <a:pt x="34313" y="671"/>
                  <a:pt x="34313" y="671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08225" y="1670051"/>
            <a:ext cx="3932237" cy="469900"/>
          </a:xfrm>
          <a:custGeom>
            <a:avLst/>
            <a:gdLst>
              <a:gd name="connsiteX0" fmla="*/ 6350 w 3932237"/>
              <a:gd name="connsiteY0" fmla="*/ 463550 h 469900"/>
              <a:gd name="connsiteX1" fmla="*/ 309562 w 3932237"/>
              <a:gd name="connsiteY1" fmla="*/ 378618 h 469900"/>
              <a:gd name="connsiteX2" fmla="*/ 611981 w 3932237"/>
              <a:gd name="connsiteY2" fmla="*/ 296068 h 469900"/>
              <a:gd name="connsiteX3" fmla="*/ 909637 w 3932237"/>
              <a:gd name="connsiteY3" fmla="*/ 218281 h 469900"/>
              <a:gd name="connsiteX4" fmla="*/ 1201737 w 3932237"/>
              <a:gd name="connsiteY4" fmla="*/ 149225 h 469900"/>
              <a:gd name="connsiteX5" fmla="*/ 1486693 w 3932237"/>
              <a:gd name="connsiteY5" fmla="*/ 90487 h 469900"/>
              <a:gd name="connsiteX6" fmla="*/ 1762918 w 3932237"/>
              <a:gd name="connsiteY6" fmla="*/ 46037 h 469900"/>
              <a:gd name="connsiteX7" fmla="*/ 2028031 w 3932237"/>
              <a:gd name="connsiteY7" fmla="*/ 16668 h 469900"/>
              <a:gd name="connsiteX8" fmla="*/ 2155031 w 3932237"/>
              <a:gd name="connsiteY8" fmla="*/ 8731 h 469900"/>
              <a:gd name="connsiteX9" fmla="*/ 2279649 w 3932237"/>
              <a:gd name="connsiteY9" fmla="*/ 6350 h 469900"/>
              <a:gd name="connsiteX10" fmla="*/ 2400299 w 3932237"/>
              <a:gd name="connsiteY10" fmla="*/ 8731 h 469900"/>
              <a:gd name="connsiteX11" fmla="*/ 2517774 w 3932237"/>
              <a:gd name="connsiteY11" fmla="*/ 16668 h 469900"/>
              <a:gd name="connsiteX12" fmla="*/ 2742406 w 3932237"/>
              <a:gd name="connsiteY12" fmla="*/ 46037 h 469900"/>
              <a:gd name="connsiteX13" fmla="*/ 2956718 w 3932237"/>
              <a:gd name="connsiteY13" fmla="*/ 90487 h 469900"/>
              <a:gd name="connsiteX14" fmla="*/ 3161506 w 3932237"/>
              <a:gd name="connsiteY14" fmla="*/ 149225 h 469900"/>
              <a:gd name="connsiteX15" fmla="*/ 3359149 w 3932237"/>
              <a:gd name="connsiteY15" fmla="*/ 218281 h 469900"/>
              <a:gd name="connsiteX16" fmla="*/ 3551237 w 3932237"/>
              <a:gd name="connsiteY16" fmla="*/ 296068 h 469900"/>
              <a:gd name="connsiteX17" fmla="*/ 3739356 w 3932237"/>
              <a:gd name="connsiteY17" fmla="*/ 378618 h 469900"/>
              <a:gd name="connsiteX18" fmla="*/ 3925887 w 3932237"/>
              <a:gd name="connsiteY18" fmla="*/ 4635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932237" h="469900">
                <a:moveTo>
                  <a:pt x="6350" y="463550"/>
                </a:moveTo>
                <a:lnTo>
                  <a:pt x="309562" y="378618"/>
                </a:lnTo>
                <a:lnTo>
                  <a:pt x="611981" y="296068"/>
                </a:lnTo>
                <a:lnTo>
                  <a:pt x="909637" y="218281"/>
                </a:lnTo>
                <a:lnTo>
                  <a:pt x="1201737" y="149225"/>
                </a:lnTo>
                <a:lnTo>
                  <a:pt x="1486693" y="90487"/>
                </a:lnTo>
                <a:lnTo>
                  <a:pt x="1762918" y="46037"/>
                </a:lnTo>
                <a:lnTo>
                  <a:pt x="2028031" y="16668"/>
                </a:lnTo>
                <a:lnTo>
                  <a:pt x="2155031" y="8731"/>
                </a:lnTo>
                <a:lnTo>
                  <a:pt x="2279649" y="6350"/>
                </a:lnTo>
                <a:lnTo>
                  <a:pt x="2400299" y="8731"/>
                </a:lnTo>
                <a:lnTo>
                  <a:pt x="2517774" y="16668"/>
                </a:lnTo>
                <a:lnTo>
                  <a:pt x="2742406" y="46037"/>
                </a:lnTo>
                <a:lnTo>
                  <a:pt x="2956718" y="90487"/>
                </a:lnTo>
                <a:lnTo>
                  <a:pt x="3161506" y="149225"/>
                </a:lnTo>
                <a:lnTo>
                  <a:pt x="3359149" y="218281"/>
                </a:lnTo>
                <a:lnTo>
                  <a:pt x="3551237" y="296068"/>
                </a:lnTo>
                <a:lnTo>
                  <a:pt x="3739356" y="378618"/>
                </a:lnTo>
                <a:lnTo>
                  <a:pt x="3925887" y="463550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90116" y="2109142"/>
            <a:ext cx="48916" cy="48916"/>
          </a:xfrm>
          <a:custGeom>
            <a:avLst/>
            <a:gdLst>
              <a:gd name="connsiteX0" fmla="*/ 31309 w 48916"/>
              <a:gd name="connsiteY0" fmla="*/ 48916 h 48916"/>
              <a:gd name="connsiteX1" fmla="*/ 31309 w 48916"/>
              <a:gd name="connsiteY1" fmla="*/ 48916 h 48916"/>
              <a:gd name="connsiteX2" fmla="*/ 0 w 48916"/>
              <a:gd name="connsiteY2" fmla="*/ 31309 h 48916"/>
              <a:gd name="connsiteX3" fmla="*/ 17607 w 48916"/>
              <a:gd name="connsiteY3" fmla="*/ 0 h 48916"/>
              <a:gd name="connsiteX4" fmla="*/ 48916 w 48916"/>
              <a:gd name="connsiteY4" fmla="*/ 17607 h 48916"/>
              <a:gd name="connsiteX5" fmla="*/ 31309 w 48916"/>
              <a:gd name="connsiteY5" fmla="*/ 48916 h 48916"/>
              <a:gd name="connsiteX6" fmla="*/ 31309 w 48916"/>
              <a:gd name="connsiteY6" fmla="*/ 48916 h 48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916" h="48916">
                <a:moveTo>
                  <a:pt x="31309" y="48916"/>
                </a:moveTo>
                <a:lnTo>
                  <a:pt x="31309" y="48916"/>
                </a:lnTo>
                <a:cubicBezTo>
                  <a:pt x="17801" y="52701"/>
                  <a:pt x="3783" y="44817"/>
                  <a:pt x="0" y="31309"/>
                </a:cubicBezTo>
                <a:cubicBezTo>
                  <a:pt x="-3783" y="17801"/>
                  <a:pt x="4099" y="3783"/>
                  <a:pt x="17607" y="0"/>
                </a:cubicBezTo>
                <a:cubicBezTo>
                  <a:pt x="31116" y="-3784"/>
                  <a:pt x="45133" y="4099"/>
                  <a:pt x="48916" y="17607"/>
                </a:cubicBezTo>
                <a:cubicBezTo>
                  <a:pt x="52701" y="31114"/>
                  <a:pt x="44817" y="45133"/>
                  <a:pt x="31309" y="48916"/>
                </a:cubicBezTo>
                <a:cubicBezTo>
                  <a:pt x="31309" y="48916"/>
                  <a:pt x="31309" y="48916"/>
                  <a:pt x="31309" y="48916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0323" y="2109812"/>
            <a:ext cx="47577" cy="47577"/>
          </a:xfrm>
          <a:custGeom>
            <a:avLst/>
            <a:gdLst>
              <a:gd name="connsiteX0" fmla="*/ 34313 w 47577"/>
              <a:gd name="connsiteY0" fmla="*/ 672 h 47577"/>
              <a:gd name="connsiteX1" fmla="*/ 34313 w 47577"/>
              <a:gd name="connsiteY1" fmla="*/ 672 h 47577"/>
              <a:gd name="connsiteX2" fmla="*/ 46905 w 47577"/>
              <a:gd name="connsiteY2" fmla="*/ 34313 h 47577"/>
              <a:gd name="connsiteX3" fmla="*/ 13263 w 47577"/>
              <a:gd name="connsiteY3" fmla="*/ 46905 h 47577"/>
              <a:gd name="connsiteX4" fmla="*/ 672 w 47577"/>
              <a:gd name="connsiteY4" fmla="*/ 13263 h 47577"/>
              <a:gd name="connsiteX5" fmla="*/ 34313 w 47577"/>
              <a:gd name="connsiteY5" fmla="*/ 672 h 47577"/>
              <a:gd name="connsiteX6" fmla="*/ 34313 w 47577"/>
              <a:gd name="connsiteY6" fmla="*/ 672 h 47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577" h="47577">
                <a:moveTo>
                  <a:pt x="34313" y="672"/>
                </a:moveTo>
                <a:lnTo>
                  <a:pt x="34313" y="672"/>
                </a:lnTo>
                <a:cubicBezTo>
                  <a:pt x="47081" y="6485"/>
                  <a:pt x="52718" y="21547"/>
                  <a:pt x="46905" y="34313"/>
                </a:cubicBezTo>
                <a:cubicBezTo>
                  <a:pt x="41092" y="47081"/>
                  <a:pt x="26030" y="52718"/>
                  <a:pt x="13263" y="46905"/>
                </a:cubicBezTo>
                <a:cubicBezTo>
                  <a:pt x="496" y="41091"/>
                  <a:pt x="-5141" y="26029"/>
                  <a:pt x="672" y="13263"/>
                </a:cubicBezTo>
                <a:cubicBezTo>
                  <a:pt x="6485" y="496"/>
                  <a:pt x="21547" y="-5141"/>
                  <a:pt x="34313" y="672"/>
                </a:cubicBezTo>
                <a:cubicBezTo>
                  <a:pt x="34313" y="672"/>
                  <a:pt x="34313" y="672"/>
                  <a:pt x="34313" y="672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7762" y="2827338"/>
            <a:ext cx="3898899" cy="469899"/>
          </a:xfrm>
          <a:custGeom>
            <a:avLst/>
            <a:gdLst>
              <a:gd name="connsiteX0" fmla="*/ 6350 w 3898899"/>
              <a:gd name="connsiteY0" fmla="*/ 463550 h 469899"/>
              <a:gd name="connsiteX1" fmla="*/ 307181 w 3898899"/>
              <a:gd name="connsiteY1" fmla="*/ 378618 h 469899"/>
              <a:gd name="connsiteX2" fmla="*/ 606425 w 3898899"/>
              <a:gd name="connsiteY2" fmla="*/ 296068 h 469899"/>
              <a:gd name="connsiteX3" fmla="*/ 901699 w 3898899"/>
              <a:gd name="connsiteY3" fmla="*/ 218281 h 469899"/>
              <a:gd name="connsiteX4" fmla="*/ 1192211 w 3898899"/>
              <a:gd name="connsiteY4" fmla="*/ 149225 h 469899"/>
              <a:gd name="connsiteX5" fmla="*/ 1474787 w 3898899"/>
              <a:gd name="connsiteY5" fmla="*/ 90487 h 469899"/>
              <a:gd name="connsiteX6" fmla="*/ 1747837 w 3898899"/>
              <a:gd name="connsiteY6" fmla="*/ 46037 h 469899"/>
              <a:gd name="connsiteX7" fmla="*/ 2010568 w 3898899"/>
              <a:gd name="connsiteY7" fmla="*/ 16668 h 469899"/>
              <a:gd name="connsiteX8" fmla="*/ 2137568 w 3898899"/>
              <a:gd name="connsiteY8" fmla="*/ 8731 h 469899"/>
              <a:gd name="connsiteX9" fmla="*/ 2260599 w 3898899"/>
              <a:gd name="connsiteY9" fmla="*/ 6350 h 469899"/>
              <a:gd name="connsiteX10" fmla="*/ 2380455 w 3898899"/>
              <a:gd name="connsiteY10" fmla="*/ 8731 h 469899"/>
              <a:gd name="connsiteX11" fmla="*/ 2496343 w 3898899"/>
              <a:gd name="connsiteY11" fmla="*/ 16668 h 469899"/>
              <a:gd name="connsiteX12" fmla="*/ 2719387 w 3898899"/>
              <a:gd name="connsiteY12" fmla="*/ 46037 h 469899"/>
              <a:gd name="connsiteX13" fmla="*/ 2932112 w 3898899"/>
              <a:gd name="connsiteY13" fmla="*/ 90487 h 469899"/>
              <a:gd name="connsiteX14" fmla="*/ 3135312 w 3898899"/>
              <a:gd name="connsiteY14" fmla="*/ 149225 h 469899"/>
              <a:gd name="connsiteX15" fmla="*/ 3330575 w 3898899"/>
              <a:gd name="connsiteY15" fmla="*/ 218281 h 469899"/>
              <a:gd name="connsiteX16" fmla="*/ 3521075 w 3898899"/>
              <a:gd name="connsiteY16" fmla="*/ 296068 h 469899"/>
              <a:gd name="connsiteX17" fmla="*/ 3707606 w 3898899"/>
              <a:gd name="connsiteY17" fmla="*/ 378618 h 469899"/>
              <a:gd name="connsiteX18" fmla="*/ 3892549 w 3898899"/>
              <a:gd name="connsiteY18" fmla="*/ 463550 h 469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898899" h="469899">
                <a:moveTo>
                  <a:pt x="6350" y="463550"/>
                </a:moveTo>
                <a:lnTo>
                  <a:pt x="307181" y="378618"/>
                </a:lnTo>
                <a:lnTo>
                  <a:pt x="606425" y="296068"/>
                </a:lnTo>
                <a:lnTo>
                  <a:pt x="901699" y="218281"/>
                </a:lnTo>
                <a:lnTo>
                  <a:pt x="1192211" y="149225"/>
                </a:lnTo>
                <a:lnTo>
                  <a:pt x="1474787" y="90487"/>
                </a:lnTo>
                <a:lnTo>
                  <a:pt x="1747837" y="46037"/>
                </a:lnTo>
                <a:lnTo>
                  <a:pt x="2010568" y="16668"/>
                </a:lnTo>
                <a:lnTo>
                  <a:pt x="2137568" y="8731"/>
                </a:lnTo>
                <a:lnTo>
                  <a:pt x="2260599" y="6350"/>
                </a:lnTo>
                <a:lnTo>
                  <a:pt x="2380455" y="8731"/>
                </a:lnTo>
                <a:lnTo>
                  <a:pt x="2496343" y="16668"/>
                </a:lnTo>
                <a:lnTo>
                  <a:pt x="2719387" y="46037"/>
                </a:lnTo>
                <a:lnTo>
                  <a:pt x="2932112" y="90487"/>
                </a:lnTo>
                <a:lnTo>
                  <a:pt x="3135312" y="149225"/>
                </a:lnTo>
                <a:lnTo>
                  <a:pt x="3330575" y="218281"/>
                </a:lnTo>
                <a:lnTo>
                  <a:pt x="3521075" y="296068"/>
                </a:lnTo>
                <a:lnTo>
                  <a:pt x="3707606" y="378618"/>
                </a:lnTo>
                <a:lnTo>
                  <a:pt x="3892549" y="463550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9668" y="3266443"/>
            <a:ext cx="48888" cy="48888"/>
          </a:xfrm>
          <a:custGeom>
            <a:avLst/>
            <a:gdLst>
              <a:gd name="connsiteX0" fmla="*/ 31344 w 48888"/>
              <a:gd name="connsiteY0" fmla="*/ 48888 h 48888"/>
              <a:gd name="connsiteX1" fmla="*/ 31344 w 48888"/>
              <a:gd name="connsiteY1" fmla="*/ 48888 h 48888"/>
              <a:gd name="connsiteX2" fmla="*/ 0 w 48888"/>
              <a:gd name="connsiteY2" fmla="*/ 31346 h 48888"/>
              <a:gd name="connsiteX3" fmla="*/ 17542 w 48888"/>
              <a:gd name="connsiteY3" fmla="*/ 0 h 48888"/>
              <a:gd name="connsiteX4" fmla="*/ 48888 w 48888"/>
              <a:gd name="connsiteY4" fmla="*/ 17543 h 48888"/>
              <a:gd name="connsiteX5" fmla="*/ 31344 w 48888"/>
              <a:gd name="connsiteY5" fmla="*/ 48888 h 48888"/>
              <a:gd name="connsiteX6" fmla="*/ 31344 w 48888"/>
              <a:gd name="connsiteY6" fmla="*/ 48888 h 48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888" h="48888">
                <a:moveTo>
                  <a:pt x="31344" y="48888"/>
                </a:moveTo>
                <a:lnTo>
                  <a:pt x="31344" y="48888"/>
                </a:lnTo>
                <a:cubicBezTo>
                  <a:pt x="17844" y="52700"/>
                  <a:pt x="3811" y="44846"/>
                  <a:pt x="0" y="31346"/>
                </a:cubicBezTo>
                <a:cubicBezTo>
                  <a:pt x="-3812" y="17845"/>
                  <a:pt x="4042" y="3811"/>
                  <a:pt x="17542" y="0"/>
                </a:cubicBezTo>
                <a:cubicBezTo>
                  <a:pt x="31042" y="-3811"/>
                  <a:pt x="45077" y="4042"/>
                  <a:pt x="48888" y="17543"/>
                </a:cubicBezTo>
                <a:cubicBezTo>
                  <a:pt x="52699" y="31044"/>
                  <a:pt x="44844" y="45077"/>
                  <a:pt x="31344" y="48888"/>
                </a:cubicBezTo>
                <a:cubicBezTo>
                  <a:pt x="31344" y="48888"/>
                  <a:pt x="31344" y="48888"/>
                  <a:pt x="31344" y="48888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86495" y="3267071"/>
            <a:ext cx="47633" cy="47633"/>
          </a:xfrm>
          <a:custGeom>
            <a:avLst/>
            <a:gdLst>
              <a:gd name="connsiteX0" fmla="*/ 34417 w 47633"/>
              <a:gd name="connsiteY0" fmla="*/ 735 h 47633"/>
              <a:gd name="connsiteX1" fmla="*/ 34417 w 47633"/>
              <a:gd name="connsiteY1" fmla="*/ 735 h 47633"/>
              <a:gd name="connsiteX2" fmla="*/ 46899 w 47633"/>
              <a:gd name="connsiteY2" fmla="*/ 34416 h 47633"/>
              <a:gd name="connsiteX3" fmla="*/ 13216 w 47633"/>
              <a:gd name="connsiteY3" fmla="*/ 46899 h 47633"/>
              <a:gd name="connsiteX4" fmla="*/ 734 w 47633"/>
              <a:gd name="connsiteY4" fmla="*/ 13217 h 47633"/>
              <a:gd name="connsiteX5" fmla="*/ 34417 w 47633"/>
              <a:gd name="connsiteY5" fmla="*/ 735 h 47633"/>
              <a:gd name="connsiteX6" fmla="*/ 34417 w 47633"/>
              <a:gd name="connsiteY6" fmla="*/ 735 h 47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633" h="47633">
                <a:moveTo>
                  <a:pt x="34417" y="735"/>
                </a:moveTo>
                <a:lnTo>
                  <a:pt x="34417" y="735"/>
                </a:lnTo>
                <a:cubicBezTo>
                  <a:pt x="47164" y="6588"/>
                  <a:pt x="52754" y="21668"/>
                  <a:pt x="46899" y="34416"/>
                </a:cubicBezTo>
                <a:cubicBezTo>
                  <a:pt x="41044" y="47165"/>
                  <a:pt x="25964" y="52753"/>
                  <a:pt x="13216" y="46899"/>
                </a:cubicBezTo>
                <a:cubicBezTo>
                  <a:pt x="469" y="41045"/>
                  <a:pt x="-5119" y="25965"/>
                  <a:pt x="734" y="13217"/>
                </a:cubicBezTo>
                <a:cubicBezTo>
                  <a:pt x="6589" y="468"/>
                  <a:pt x="21669" y="-5119"/>
                  <a:pt x="34417" y="735"/>
                </a:cubicBezTo>
                <a:cubicBezTo>
                  <a:pt x="34417" y="735"/>
                  <a:pt x="34417" y="735"/>
                  <a:pt x="34417" y="735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8400" y="3505200"/>
            <a:ext cx="609600" cy="457200"/>
          </a:xfrm>
          <a:custGeom>
            <a:avLst/>
            <a:gdLst>
              <a:gd name="connsiteX0" fmla="*/ 0 w 609600"/>
              <a:gd name="connsiteY0" fmla="*/ 342900 h 457200"/>
              <a:gd name="connsiteX1" fmla="*/ 152400 w 609600"/>
              <a:gd name="connsiteY1" fmla="*/ 342900 h 457200"/>
              <a:gd name="connsiteX2" fmla="*/ 152400 w 609600"/>
              <a:gd name="connsiteY2" fmla="*/ 0 h 457200"/>
              <a:gd name="connsiteX3" fmla="*/ 457200 w 609600"/>
              <a:gd name="connsiteY3" fmla="*/ 0 h 457200"/>
              <a:gd name="connsiteX4" fmla="*/ 457200 w 609600"/>
              <a:gd name="connsiteY4" fmla="*/ 342900 h 457200"/>
              <a:gd name="connsiteX5" fmla="*/ 609600 w 609600"/>
              <a:gd name="connsiteY5" fmla="*/ 342900 h 457200"/>
              <a:gd name="connsiteX6" fmla="*/ 304800 w 609600"/>
              <a:gd name="connsiteY6" fmla="*/ 457200 h 457200"/>
              <a:gd name="connsiteX7" fmla="*/ 0 w 609600"/>
              <a:gd name="connsiteY7" fmla="*/ 3429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9600" h="457200">
                <a:moveTo>
                  <a:pt x="0" y="342900"/>
                </a:moveTo>
                <a:lnTo>
                  <a:pt x="152400" y="342900"/>
                </a:lnTo>
                <a:lnTo>
                  <a:pt x="152400" y="0"/>
                </a:lnTo>
                <a:lnTo>
                  <a:pt x="457200" y="0"/>
                </a:lnTo>
                <a:lnTo>
                  <a:pt x="457200" y="342900"/>
                </a:lnTo>
                <a:lnTo>
                  <a:pt x="609600" y="342900"/>
                </a:lnTo>
                <a:lnTo>
                  <a:pt x="304800" y="457200"/>
                </a:lnTo>
                <a:lnTo>
                  <a:pt x="0" y="34290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2050" y="3498850"/>
            <a:ext cx="622299" cy="469900"/>
          </a:xfrm>
          <a:custGeom>
            <a:avLst/>
            <a:gdLst>
              <a:gd name="connsiteX0" fmla="*/ 6350 w 622299"/>
              <a:gd name="connsiteY0" fmla="*/ 349250 h 469900"/>
              <a:gd name="connsiteX1" fmla="*/ 158750 w 622299"/>
              <a:gd name="connsiteY1" fmla="*/ 349250 h 469900"/>
              <a:gd name="connsiteX2" fmla="*/ 158750 w 622299"/>
              <a:gd name="connsiteY2" fmla="*/ 6350 h 469900"/>
              <a:gd name="connsiteX3" fmla="*/ 463549 w 622299"/>
              <a:gd name="connsiteY3" fmla="*/ 6350 h 469900"/>
              <a:gd name="connsiteX4" fmla="*/ 463549 w 622299"/>
              <a:gd name="connsiteY4" fmla="*/ 349250 h 469900"/>
              <a:gd name="connsiteX5" fmla="*/ 615949 w 622299"/>
              <a:gd name="connsiteY5" fmla="*/ 349250 h 469900"/>
              <a:gd name="connsiteX6" fmla="*/ 311150 w 622299"/>
              <a:gd name="connsiteY6" fmla="*/ 463550 h 469900"/>
              <a:gd name="connsiteX7" fmla="*/ 6350 w 622299"/>
              <a:gd name="connsiteY7" fmla="*/ 3492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2299" h="469900">
                <a:moveTo>
                  <a:pt x="6350" y="349250"/>
                </a:moveTo>
                <a:lnTo>
                  <a:pt x="158750" y="349250"/>
                </a:lnTo>
                <a:lnTo>
                  <a:pt x="158750" y="6350"/>
                </a:lnTo>
                <a:lnTo>
                  <a:pt x="463549" y="6350"/>
                </a:lnTo>
                <a:lnTo>
                  <a:pt x="463549" y="349250"/>
                </a:lnTo>
                <a:lnTo>
                  <a:pt x="615949" y="349250"/>
                </a:lnTo>
                <a:lnTo>
                  <a:pt x="311150" y="463550"/>
                </a:lnTo>
                <a:lnTo>
                  <a:pt x="6350" y="349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749300"/>
            <a:ext cx="3238500" cy="270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4013200"/>
            <a:ext cx="3238500" cy="270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9000" y="749300"/>
            <a:ext cx="3238500" cy="270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241300"/>
            <a:ext cx="6858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challenging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41900" y="5016500"/>
            <a:ext cx="24384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show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common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pitfalls…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1573" y="2038350"/>
            <a:ext cx="495300" cy="495300"/>
          </a:xfrm>
          <a:custGeom>
            <a:avLst/>
            <a:gdLst>
              <a:gd name="connsiteX0" fmla="*/ 19050 w 495300"/>
              <a:gd name="connsiteY0" fmla="*/ 247650 h 495300"/>
              <a:gd name="connsiteX1" fmla="*/ 247650 w 495300"/>
              <a:gd name="connsiteY1" fmla="*/ 19050 h 495300"/>
              <a:gd name="connsiteX2" fmla="*/ 476250 w 495300"/>
              <a:gd name="connsiteY2" fmla="*/ 247650 h 495300"/>
              <a:gd name="connsiteX3" fmla="*/ 247650 w 495300"/>
              <a:gd name="connsiteY3" fmla="*/ 476250 h 495300"/>
              <a:gd name="connsiteX4" fmla="*/ 19050 w 495300"/>
              <a:gd name="connsiteY4" fmla="*/ 24765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" h="495300">
                <a:moveTo>
                  <a:pt x="19050" y="247650"/>
                </a:moveTo>
                <a:cubicBezTo>
                  <a:pt x="19050" y="121397"/>
                  <a:pt x="121397" y="19050"/>
                  <a:pt x="247650" y="19050"/>
                </a:cubicBezTo>
                <a:cubicBezTo>
                  <a:pt x="373902" y="19050"/>
                  <a:pt x="476250" y="121397"/>
                  <a:pt x="476250" y="247650"/>
                </a:cubicBezTo>
                <a:cubicBezTo>
                  <a:pt x="476250" y="373902"/>
                  <a:pt x="373902" y="476250"/>
                  <a:pt x="247650" y="476250"/>
                </a:cubicBezTo>
                <a:cubicBezTo>
                  <a:pt x="121397" y="476250"/>
                  <a:pt x="19050" y="373902"/>
                  <a:pt x="19050" y="24765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85887" y="2038350"/>
            <a:ext cx="495300" cy="495300"/>
          </a:xfrm>
          <a:custGeom>
            <a:avLst/>
            <a:gdLst>
              <a:gd name="connsiteX0" fmla="*/ 19050 w 495300"/>
              <a:gd name="connsiteY0" fmla="*/ 247650 h 495300"/>
              <a:gd name="connsiteX1" fmla="*/ 247650 w 495300"/>
              <a:gd name="connsiteY1" fmla="*/ 19050 h 495300"/>
              <a:gd name="connsiteX2" fmla="*/ 476250 w 495300"/>
              <a:gd name="connsiteY2" fmla="*/ 247650 h 495300"/>
              <a:gd name="connsiteX3" fmla="*/ 247650 w 495300"/>
              <a:gd name="connsiteY3" fmla="*/ 476250 h 495300"/>
              <a:gd name="connsiteX4" fmla="*/ 19050 w 495300"/>
              <a:gd name="connsiteY4" fmla="*/ 24765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" h="495300">
                <a:moveTo>
                  <a:pt x="19050" y="247650"/>
                </a:moveTo>
                <a:cubicBezTo>
                  <a:pt x="19050" y="121397"/>
                  <a:pt x="121397" y="19050"/>
                  <a:pt x="247650" y="19050"/>
                </a:cubicBezTo>
                <a:cubicBezTo>
                  <a:pt x="373902" y="19050"/>
                  <a:pt x="476250" y="121397"/>
                  <a:pt x="476250" y="247650"/>
                </a:cubicBezTo>
                <a:cubicBezTo>
                  <a:pt x="476250" y="373902"/>
                  <a:pt x="373902" y="476250"/>
                  <a:pt x="247650" y="476250"/>
                </a:cubicBezTo>
                <a:cubicBezTo>
                  <a:pt x="121397" y="476250"/>
                  <a:pt x="19050" y="373902"/>
                  <a:pt x="19050" y="24765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3662" y="1276350"/>
            <a:ext cx="495300" cy="495300"/>
          </a:xfrm>
          <a:custGeom>
            <a:avLst/>
            <a:gdLst>
              <a:gd name="connsiteX0" fmla="*/ 19050 w 495300"/>
              <a:gd name="connsiteY0" fmla="*/ 247650 h 495300"/>
              <a:gd name="connsiteX1" fmla="*/ 247650 w 495300"/>
              <a:gd name="connsiteY1" fmla="*/ 19050 h 495300"/>
              <a:gd name="connsiteX2" fmla="*/ 476250 w 495300"/>
              <a:gd name="connsiteY2" fmla="*/ 247650 h 495300"/>
              <a:gd name="connsiteX3" fmla="*/ 247650 w 495300"/>
              <a:gd name="connsiteY3" fmla="*/ 476250 h 495300"/>
              <a:gd name="connsiteX4" fmla="*/ 19050 w 495300"/>
              <a:gd name="connsiteY4" fmla="*/ 24765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" h="495300">
                <a:moveTo>
                  <a:pt x="19050" y="247650"/>
                </a:moveTo>
                <a:cubicBezTo>
                  <a:pt x="19050" y="121397"/>
                  <a:pt x="121398" y="19050"/>
                  <a:pt x="247650" y="19050"/>
                </a:cubicBezTo>
                <a:cubicBezTo>
                  <a:pt x="373901" y="19050"/>
                  <a:pt x="476250" y="121397"/>
                  <a:pt x="476250" y="247650"/>
                </a:cubicBezTo>
                <a:cubicBezTo>
                  <a:pt x="476250" y="373902"/>
                  <a:pt x="373901" y="476250"/>
                  <a:pt x="247650" y="476250"/>
                </a:cubicBezTo>
                <a:cubicBezTo>
                  <a:pt x="121398" y="476250"/>
                  <a:pt x="19050" y="373902"/>
                  <a:pt x="19050" y="24765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3150" y="1276350"/>
            <a:ext cx="495300" cy="495300"/>
          </a:xfrm>
          <a:custGeom>
            <a:avLst/>
            <a:gdLst>
              <a:gd name="connsiteX0" fmla="*/ 19050 w 495300"/>
              <a:gd name="connsiteY0" fmla="*/ 247650 h 495300"/>
              <a:gd name="connsiteX1" fmla="*/ 247650 w 495300"/>
              <a:gd name="connsiteY1" fmla="*/ 19050 h 495300"/>
              <a:gd name="connsiteX2" fmla="*/ 476249 w 495300"/>
              <a:gd name="connsiteY2" fmla="*/ 247650 h 495300"/>
              <a:gd name="connsiteX3" fmla="*/ 247650 w 495300"/>
              <a:gd name="connsiteY3" fmla="*/ 476250 h 495300"/>
              <a:gd name="connsiteX4" fmla="*/ 19050 w 495300"/>
              <a:gd name="connsiteY4" fmla="*/ 24765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" h="495300">
                <a:moveTo>
                  <a:pt x="19050" y="247650"/>
                </a:moveTo>
                <a:cubicBezTo>
                  <a:pt x="19050" y="121397"/>
                  <a:pt x="121397" y="19050"/>
                  <a:pt x="247650" y="19050"/>
                </a:cubicBezTo>
                <a:cubicBezTo>
                  <a:pt x="373902" y="19050"/>
                  <a:pt x="476249" y="121397"/>
                  <a:pt x="476249" y="247650"/>
                </a:cubicBezTo>
                <a:cubicBezTo>
                  <a:pt x="476249" y="373902"/>
                  <a:pt x="373902" y="476250"/>
                  <a:pt x="247650" y="476250"/>
                </a:cubicBezTo>
                <a:cubicBezTo>
                  <a:pt x="121397" y="476250"/>
                  <a:pt x="19050" y="373902"/>
                  <a:pt x="19050" y="24765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3150" y="2571750"/>
            <a:ext cx="495300" cy="495300"/>
          </a:xfrm>
          <a:custGeom>
            <a:avLst/>
            <a:gdLst>
              <a:gd name="connsiteX0" fmla="*/ 19050 w 495300"/>
              <a:gd name="connsiteY0" fmla="*/ 247650 h 495300"/>
              <a:gd name="connsiteX1" fmla="*/ 247650 w 495300"/>
              <a:gd name="connsiteY1" fmla="*/ 19050 h 495300"/>
              <a:gd name="connsiteX2" fmla="*/ 476249 w 495300"/>
              <a:gd name="connsiteY2" fmla="*/ 247650 h 495300"/>
              <a:gd name="connsiteX3" fmla="*/ 247650 w 495300"/>
              <a:gd name="connsiteY3" fmla="*/ 476250 h 495300"/>
              <a:gd name="connsiteX4" fmla="*/ 19050 w 495300"/>
              <a:gd name="connsiteY4" fmla="*/ 24765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" h="495300">
                <a:moveTo>
                  <a:pt x="19050" y="247650"/>
                </a:moveTo>
                <a:cubicBezTo>
                  <a:pt x="19050" y="121397"/>
                  <a:pt x="121397" y="19050"/>
                  <a:pt x="247650" y="19050"/>
                </a:cubicBezTo>
                <a:cubicBezTo>
                  <a:pt x="373902" y="19050"/>
                  <a:pt x="476249" y="121397"/>
                  <a:pt x="476249" y="247650"/>
                </a:cubicBezTo>
                <a:cubicBezTo>
                  <a:pt x="476249" y="373902"/>
                  <a:pt x="373902" y="476250"/>
                  <a:pt x="247650" y="476250"/>
                </a:cubicBezTo>
                <a:cubicBezTo>
                  <a:pt x="121397" y="476250"/>
                  <a:pt x="19050" y="373902"/>
                  <a:pt x="19050" y="24765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81748" y="2571750"/>
            <a:ext cx="495300" cy="495300"/>
          </a:xfrm>
          <a:custGeom>
            <a:avLst/>
            <a:gdLst>
              <a:gd name="connsiteX0" fmla="*/ 19050 w 495300"/>
              <a:gd name="connsiteY0" fmla="*/ 247650 h 495300"/>
              <a:gd name="connsiteX1" fmla="*/ 247650 w 495300"/>
              <a:gd name="connsiteY1" fmla="*/ 19050 h 495300"/>
              <a:gd name="connsiteX2" fmla="*/ 476250 w 495300"/>
              <a:gd name="connsiteY2" fmla="*/ 247650 h 495300"/>
              <a:gd name="connsiteX3" fmla="*/ 247650 w 495300"/>
              <a:gd name="connsiteY3" fmla="*/ 476250 h 495300"/>
              <a:gd name="connsiteX4" fmla="*/ 19050 w 495300"/>
              <a:gd name="connsiteY4" fmla="*/ 247650 h 49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" h="495300">
                <a:moveTo>
                  <a:pt x="19050" y="247650"/>
                </a:moveTo>
                <a:cubicBezTo>
                  <a:pt x="19050" y="121397"/>
                  <a:pt x="121398" y="19050"/>
                  <a:pt x="247650" y="19050"/>
                </a:cubicBezTo>
                <a:cubicBezTo>
                  <a:pt x="373901" y="19050"/>
                  <a:pt x="476250" y="121397"/>
                  <a:pt x="476250" y="247650"/>
                </a:cubicBezTo>
                <a:cubicBezTo>
                  <a:pt x="476250" y="373902"/>
                  <a:pt x="373901" y="476250"/>
                  <a:pt x="247650" y="476250"/>
                </a:cubicBezTo>
                <a:cubicBezTo>
                  <a:pt x="121398" y="476250"/>
                  <a:pt x="19050" y="373902"/>
                  <a:pt x="19050" y="24765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71750" y="4324350"/>
            <a:ext cx="738187" cy="476250"/>
          </a:xfrm>
          <a:custGeom>
            <a:avLst/>
            <a:gdLst>
              <a:gd name="connsiteX0" fmla="*/ 19050 w 738187"/>
              <a:gd name="connsiteY0" fmla="*/ 238125 h 476250"/>
              <a:gd name="connsiteX1" fmla="*/ 369093 w 738187"/>
              <a:gd name="connsiteY1" fmla="*/ 19050 h 476250"/>
              <a:gd name="connsiteX2" fmla="*/ 719137 w 738187"/>
              <a:gd name="connsiteY2" fmla="*/ 238125 h 476250"/>
              <a:gd name="connsiteX3" fmla="*/ 369093 w 738187"/>
              <a:gd name="connsiteY3" fmla="*/ 457200 h 476250"/>
              <a:gd name="connsiteX4" fmla="*/ 19050 w 738187"/>
              <a:gd name="connsiteY4" fmla="*/ 2381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8187" h="476250">
                <a:moveTo>
                  <a:pt x="19050" y="238125"/>
                </a:moveTo>
                <a:cubicBezTo>
                  <a:pt x="19050" y="117133"/>
                  <a:pt x="175770" y="19050"/>
                  <a:pt x="369093" y="19050"/>
                </a:cubicBezTo>
                <a:cubicBezTo>
                  <a:pt x="562417" y="19050"/>
                  <a:pt x="719137" y="117133"/>
                  <a:pt x="719137" y="238125"/>
                </a:cubicBezTo>
                <a:cubicBezTo>
                  <a:pt x="719137" y="359116"/>
                  <a:pt x="562417" y="457200"/>
                  <a:pt x="369093" y="457200"/>
                </a:cubicBezTo>
                <a:cubicBezTo>
                  <a:pt x="175770" y="457200"/>
                  <a:pt x="19050" y="359116"/>
                  <a:pt x="19050" y="238125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15148" y="4324350"/>
            <a:ext cx="738187" cy="476250"/>
          </a:xfrm>
          <a:custGeom>
            <a:avLst/>
            <a:gdLst>
              <a:gd name="connsiteX0" fmla="*/ 19050 w 738187"/>
              <a:gd name="connsiteY0" fmla="*/ 238125 h 476250"/>
              <a:gd name="connsiteX1" fmla="*/ 369093 w 738187"/>
              <a:gd name="connsiteY1" fmla="*/ 19050 h 476250"/>
              <a:gd name="connsiteX2" fmla="*/ 719137 w 738187"/>
              <a:gd name="connsiteY2" fmla="*/ 238125 h 476250"/>
              <a:gd name="connsiteX3" fmla="*/ 369093 w 738187"/>
              <a:gd name="connsiteY3" fmla="*/ 457200 h 476250"/>
              <a:gd name="connsiteX4" fmla="*/ 19050 w 738187"/>
              <a:gd name="connsiteY4" fmla="*/ 2381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8187" h="476250">
                <a:moveTo>
                  <a:pt x="19050" y="238125"/>
                </a:moveTo>
                <a:cubicBezTo>
                  <a:pt x="19050" y="117133"/>
                  <a:pt x="175769" y="19050"/>
                  <a:pt x="369093" y="19050"/>
                </a:cubicBezTo>
                <a:cubicBezTo>
                  <a:pt x="562417" y="19050"/>
                  <a:pt x="719137" y="117133"/>
                  <a:pt x="719137" y="238125"/>
                </a:cubicBezTo>
                <a:cubicBezTo>
                  <a:pt x="719137" y="359116"/>
                  <a:pt x="562417" y="457200"/>
                  <a:pt x="369093" y="457200"/>
                </a:cubicBezTo>
                <a:cubicBezTo>
                  <a:pt x="175769" y="457200"/>
                  <a:pt x="19050" y="359116"/>
                  <a:pt x="19050" y="238125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29348" y="4400550"/>
            <a:ext cx="738187" cy="476250"/>
          </a:xfrm>
          <a:custGeom>
            <a:avLst/>
            <a:gdLst>
              <a:gd name="connsiteX0" fmla="*/ 19050 w 738187"/>
              <a:gd name="connsiteY0" fmla="*/ 238125 h 476250"/>
              <a:gd name="connsiteX1" fmla="*/ 369093 w 738187"/>
              <a:gd name="connsiteY1" fmla="*/ 19050 h 476250"/>
              <a:gd name="connsiteX2" fmla="*/ 719137 w 738187"/>
              <a:gd name="connsiteY2" fmla="*/ 238125 h 476250"/>
              <a:gd name="connsiteX3" fmla="*/ 369093 w 738187"/>
              <a:gd name="connsiteY3" fmla="*/ 457200 h 476250"/>
              <a:gd name="connsiteX4" fmla="*/ 19050 w 738187"/>
              <a:gd name="connsiteY4" fmla="*/ 2381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8187" h="476250">
                <a:moveTo>
                  <a:pt x="19050" y="238125"/>
                </a:moveTo>
                <a:cubicBezTo>
                  <a:pt x="19050" y="117133"/>
                  <a:pt x="175769" y="19050"/>
                  <a:pt x="369093" y="19050"/>
                </a:cubicBezTo>
                <a:cubicBezTo>
                  <a:pt x="562417" y="19050"/>
                  <a:pt x="719137" y="117133"/>
                  <a:pt x="719137" y="238125"/>
                </a:cubicBezTo>
                <a:cubicBezTo>
                  <a:pt x="719137" y="359116"/>
                  <a:pt x="562417" y="457200"/>
                  <a:pt x="369093" y="457200"/>
                </a:cubicBezTo>
                <a:cubicBezTo>
                  <a:pt x="175769" y="457200"/>
                  <a:pt x="19050" y="359116"/>
                  <a:pt x="19050" y="238125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0700" y="4400550"/>
            <a:ext cx="738187" cy="476250"/>
          </a:xfrm>
          <a:custGeom>
            <a:avLst/>
            <a:gdLst>
              <a:gd name="connsiteX0" fmla="*/ 19050 w 738187"/>
              <a:gd name="connsiteY0" fmla="*/ 238125 h 476250"/>
              <a:gd name="connsiteX1" fmla="*/ 369093 w 738187"/>
              <a:gd name="connsiteY1" fmla="*/ 19050 h 476250"/>
              <a:gd name="connsiteX2" fmla="*/ 719137 w 738187"/>
              <a:gd name="connsiteY2" fmla="*/ 238125 h 476250"/>
              <a:gd name="connsiteX3" fmla="*/ 369093 w 738187"/>
              <a:gd name="connsiteY3" fmla="*/ 457200 h 476250"/>
              <a:gd name="connsiteX4" fmla="*/ 19050 w 738187"/>
              <a:gd name="connsiteY4" fmla="*/ 2381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8187" h="476250">
                <a:moveTo>
                  <a:pt x="19050" y="238125"/>
                </a:moveTo>
                <a:cubicBezTo>
                  <a:pt x="19050" y="117133"/>
                  <a:pt x="175770" y="19050"/>
                  <a:pt x="369093" y="19050"/>
                </a:cubicBezTo>
                <a:cubicBezTo>
                  <a:pt x="562417" y="19050"/>
                  <a:pt x="719137" y="117133"/>
                  <a:pt x="719137" y="238125"/>
                </a:cubicBezTo>
                <a:cubicBezTo>
                  <a:pt x="719137" y="359116"/>
                  <a:pt x="562417" y="457200"/>
                  <a:pt x="369093" y="457200"/>
                </a:cubicBezTo>
                <a:cubicBezTo>
                  <a:pt x="175770" y="457200"/>
                  <a:pt x="19050" y="359116"/>
                  <a:pt x="19050" y="238125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8900" y="38735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17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1700" y="3873500"/>
            <a:ext cx="3073400" cy="2311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228600"/>
            <a:ext cx="5029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Photometric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distortions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noise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3416300"/>
            <a:ext cx="2590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Specular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surfaces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1237" y="1452564"/>
            <a:ext cx="495300" cy="495299"/>
          </a:xfrm>
          <a:custGeom>
            <a:avLst/>
            <a:gdLst>
              <a:gd name="connsiteX0" fmla="*/ 19050 w 495300"/>
              <a:gd name="connsiteY0" fmla="*/ 247649 h 495299"/>
              <a:gd name="connsiteX1" fmla="*/ 247650 w 495300"/>
              <a:gd name="connsiteY1" fmla="*/ 19050 h 495299"/>
              <a:gd name="connsiteX2" fmla="*/ 476250 w 495300"/>
              <a:gd name="connsiteY2" fmla="*/ 247649 h 495299"/>
              <a:gd name="connsiteX3" fmla="*/ 247650 w 495300"/>
              <a:gd name="connsiteY3" fmla="*/ 476249 h 495299"/>
              <a:gd name="connsiteX4" fmla="*/ 19050 w 495300"/>
              <a:gd name="connsiteY4" fmla="*/ 247649 h 495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" h="495299">
                <a:moveTo>
                  <a:pt x="19050" y="247649"/>
                </a:moveTo>
                <a:cubicBezTo>
                  <a:pt x="19050" y="121397"/>
                  <a:pt x="121397" y="19050"/>
                  <a:pt x="247650" y="19050"/>
                </a:cubicBezTo>
                <a:cubicBezTo>
                  <a:pt x="373902" y="19050"/>
                  <a:pt x="476250" y="121397"/>
                  <a:pt x="476250" y="247649"/>
                </a:cubicBezTo>
                <a:cubicBezTo>
                  <a:pt x="476250" y="373902"/>
                  <a:pt x="373902" y="476249"/>
                  <a:pt x="247650" y="476249"/>
                </a:cubicBezTo>
                <a:cubicBezTo>
                  <a:pt x="121397" y="476249"/>
                  <a:pt x="19050" y="373902"/>
                  <a:pt x="19050" y="24764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77023" y="1485901"/>
            <a:ext cx="495300" cy="495299"/>
          </a:xfrm>
          <a:custGeom>
            <a:avLst/>
            <a:gdLst>
              <a:gd name="connsiteX0" fmla="*/ 19050 w 495300"/>
              <a:gd name="connsiteY0" fmla="*/ 247649 h 495299"/>
              <a:gd name="connsiteX1" fmla="*/ 247650 w 495300"/>
              <a:gd name="connsiteY1" fmla="*/ 19050 h 495299"/>
              <a:gd name="connsiteX2" fmla="*/ 476250 w 495300"/>
              <a:gd name="connsiteY2" fmla="*/ 247649 h 495299"/>
              <a:gd name="connsiteX3" fmla="*/ 247650 w 495300"/>
              <a:gd name="connsiteY3" fmla="*/ 476249 h 495299"/>
              <a:gd name="connsiteX4" fmla="*/ 19050 w 495300"/>
              <a:gd name="connsiteY4" fmla="*/ 247649 h 495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300" h="495299">
                <a:moveTo>
                  <a:pt x="19050" y="247649"/>
                </a:moveTo>
                <a:cubicBezTo>
                  <a:pt x="19050" y="121397"/>
                  <a:pt x="121398" y="19050"/>
                  <a:pt x="247650" y="19050"/>
                </a:cubicBezTo>
                <a:cubicBezTo>
                  <a:pt x="373901" y="19050"/>
                  <a:pt x="476250" y="121397"/>
                  <a:pt x="476250" y="247649"/>
                </a:cubicBezTo>
                <a:cubicBezTo>
                  <a:pt x="476250" y="373902"/>
                  <a:pt x="373901" y="476249"/>
                  <a:pt x="247650" y="476249"/>
                </a:cubicBezTo>
                <a:cubicBezTo>
                  <a:pt x="121398" y="476249"/>
                  <a:pt x="19050" y="373902"/>
                  <a:pt x="19050" y="24764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5025" y="4643438"/>
            <a:ext cx="76199" cy="342900"/>
          </a:xfrm>
          <a:custGeom>
            <a:avLst/>
            <a:gdLst>
              <a:gd name="connsiteX0" fmla="*/ 19050 w 76199"/>
              <a:gd name="connsiteY0" fmla="*/ 19050 h 342900"/>
              <a:gd name="connsiteX1" fmla="*/ 19050 w 76199"/>
              <a:gd name="connsiteY1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342900">
                <a:moveTo>
                  <a:pt x="19050" y="19050"/>
                </a:moveTo>
                <a:lnTo>
                  <a:pt x="19050" y="323850"/>
                </a:lnTo>
              </a:path>
            </a:pathLst>
          </a:custGeom>
          <a:ln w="381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57575" y="4491037"/>
            <a:ext cx="76199" cy="342899"/>
          </a:xfrm>
          <a:custGeom>
            <a:avLst/>
            <a:gdLst>
              <a:gd name="connsiteX0" fmla="*/ 19050 w 76199"/>
              <a:gd name="connsiteY0" fmla="*/ 19050 h 342899"/>
              <a:gd name="connsiteX1" fmla="*/ 19051 w 76199"/>
              <a:gd name="connsiteY1" fmla="*/ 323850 h 342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342899">
                <a:moveTo>
                  <a:pt x="19050" y="19050"/>
                </a:moveTo>
                <a:lnTo>
                  <a:pt x="19051" y="323850"/>
                </a:lnTo>
              </a:path>
            </a:pathLst>
          </a:custGeom>
          <a:ln w="381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8187" y="4651355"/>
            <a:ext cx="1343374" cy="174663"/>
          </a:xfrm>
          <a:custGeom>
            <a:avLst/>
            <a:gdLst>
              <a:gd name="connsiteX0" fmla="*/ 14287 w 1343374"/>
              <a:gd name="connsiteY0" fmla="*/ 160376 h 174663"/>
              <a:gd name="connsiteX1" fmla="*/ 1329087 w 1343374"/>
              <a:gd name="connsiteY1" fmla="*/ 14287 h 17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3374" h="174663">
                <a:moveTo>
                  <a:pt x="14287" y="160376"/>
                </a:moveTo>
                <a:lnTo>
                  <a:pt x="1329087" y="14287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24075" y="4762821"/>
            <a:ext cx="89933" cy="85200"/>
          </a:xfrm>
          <a:custGeom>
            <a:avLst/>
            <a:gdLst>
              <a:gd name="connsiteX0" fmla="*/ 80467 w 89933"/>
              <a:gd name="connsiteY0" fmla="*/ 0 h 85200"/>
              <a:gd name="connsiteX1" fmla="*/ 0 w 89933"/>
              <a:gd name="connsiteY1" fmla="*/ 52066 h 85200"/>
              <a:gd name="connsiteX2" fmla="*/ 89933 w 89933"/>
              <a:gd name="connsiteY2" fmla="*/ 85200 h 85200"/>
              <a:gd name="connsiteX3" fmla="*/ 80467 w 89933"/>
              <a:gd name="connsiteY3" fmla="*/ 0 h 85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9933" h="85200">
                <a:moveTo>
                  <a:pt x="80467" y="0"/>
                </a:moveTo>
                <a:lnTo>
                  <a:pt x="0" y="52066"/>
                </a:lnTo>
                <a:lnTo>
                  <a:pt x="89933" y="85200"/>
                </a:lnTo>
                <a:lnTo>
                  <a:pt x="80467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05739" y="4629354"/>
            <a:ext cx="89935" cy="85200"/>
          </a:xfrm>
          <a:custGeom>
            <a:avLst/>
            <a:gdLst>
              <a:gd name="connsiteX0" fmla="*/ 9468 w 89935"/>
              <a:gd name="connsiteY0" fmla="*/ 85200 h 85200"/>
              <a:gd name="connsiteX1" fmla="*/ 89935 w 89935"/>
              <a:gd name="connsiteY1" fmla="*/ 33132 h 85200"/>
              <a:gd name="connsiteX2" fmla="*/ 0 w 89935"/>
              <a:gd name="connsiteY2" fmla="*/ 0 h 85200"/>
              <a:gd name="connsiteX3" fmla="*/ 9468 w 89935"/>
              <a:gd name="connsiteY3" fmla="*/ 85200 h 85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9935" h="85200">
                <a:moveTo>
                  <a:pt x="9468" y="85200"/>
                </a:moveTo>
                <a:lnTo>
                  <a:pt x="89935" y="33132"/>
                </a:lnTo>
                <a:lnTo>
                  <a:pt x="0" y="0"/>
                </a:lnTo>
                <a:lnTo>
                  <a:pt x="9468" y="85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8423" y="4643438"/>
            <a:ext cx="76199" cy="342900"/>
          </a:xfrm>
          <a:custGeom>
            <a:avLst/>
            <a:gdLst>
              <a:gd name="connsiteX0" fmla="*/ 19050 w 76199"/>
              <a:gd name="connsiteY0" fmla="*/ 19050 h 342900"/>
              <a:gd name="connsiteX1" fmla="*/ 19051 w 76199"/>
              <a:gd name="connsiteY1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342900">
                <a:moveTo>
                  <a:pt x="19050" y="19050"/>
                </a:moveTo>
                <a:lnTo>
                  <a:pt x="19051" y="323850"/>
                </a:lnTo>
              </a:path>
            </a:pathLst>
          </a:custGeom>
          <a:ln w="381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05685" y="4491037"/>
            <a:ext cx="76199" cy="342899"/>
          </a:xfrm>
          <a:custGeom>
            <a:avLst/>
            <a:gdLst>
              <a:gd name="connsiteX0" fmla="*/ 19050 w 76199"/>
              <a:gd name="connsiteY0" fmla="*/ 19050 h 342899"/>
              <a:gd name="connsiteX1" fmla="*/ 19050 w 76199"/>
              <a:gd name="connsiteY1" fmla="*/ 323850 h 342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99" h="342899">
                <a:moveTo>
                  <a:pt x="19050" y="19050"/>
                </a:moveTo>
                <a:lnTo>
                  <a:pt x="19050" y="323850"/>
                </a:lnTo>
              </a:path>
            </a:pathLst>
          </a:custGeom>
          <a:ln w="381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7142" y="4652545"/>
            <a:ext cx="962689" cy="172284"/>
          </a:xfrm>
          <a:custGeom>
            <a:avLst/>
            <a:gdLst>
              <a:gd name="connsiteX0" fmla="*/ 14287 w 962689"/>
              <a:gd name="connsiteY0" fmla="*/ 157997 h 172284"/>
              <a:gd name="connsiteX1" fmla="*/ 948402 w 962689"/>
              <a:gd name="connsiteY1" fmla="*/ 14287 h 172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2689" h="172284">
                <a:moveTo>
                  <a:pt x="14287" y="157997"/>
                </a:moveTo>
                <a:lnTo>
                  <a:pt x="948402" y="14287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53187" y="4759488"/>
            <a:ext cx="91246" cy="84728"/>
          </a:xfrm>
          <a:custGeom>
            <a:avLst/>
            <a:gdLst>
              <a:gd name="connsiteX0" fmla="*/ 78210 w 91246"/>
              <a:gd name="connsiteY0" fmla="*/ 0 h 84728"/>
              <a:gd name="connsiteX1" fmla="*/ 0 w 91246"/>
              <a:gd name="connsiteY1" fmla="*/ 55398 h 84728"/>
              <a:gd name="connsiteX2" fmla="*/ 91245 w 91246"/>
              <a:gd name="connsiteY2" fmla="*/ 84727 h 84728"/>
              <a:gd name="connsiteX3" fmla="*/ 78210 w 91246"/>
              <a:gd name="connsiteY3" fmla="*/ 0 h 84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246" h="84728">
                <a:moveTo>
                  <a:pt x="78210" y="0"/>
                </a:moveTo>
                <a:lnTo>
                  <a:pt x="0" y="55398"/>
                </a:lnTo>
                <a:lnTo>
                  <a:pt x="91245" y="84727"/>
                </a:lnTo>
                <a:lnTo>
                  <a:pt x="78210" y="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52540" y="4633159"/>
            <a:ext cx="91246" cy="84728"/>
          </a:xfrm>
          <a:custGeom>
            <a:avLst/>
            <a:gdLst>
              <a:gd name="connsiteX0" fmla="*/ 13035 w 91246"/>
              <a:gd name="connsiteY0" fmla="*/ 84728 h 84728"/>
              <a:gd name="connsiteX1" fmla="*/ 91245 w 91246"/>
              <a:gd name="connsiteY1" fmla="*/ 29328 h 84728"/>
              <a:gd name="connsiteX2" fmla="*/ 0 w 91246"/>
              <a:gd name="connsiteY2" fmla="*/ 0 h 84728"/>
              <a:gd name="connsiteX3" fmla="*/ 13035 w 91246"/>
              <a:gd name="connsiteY3" fmla="*/ 84728 h 84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246" h="84728">
                <a:moveTo>
                  <a:pt x="13035" y="84728"/>
                </a:moveTo>
                <a:lnTo>
                  <a:pt x="91245" y="29328"/>
                </a:lnTo>
                <a:lnTo>
                  <a:pt x="0" y="0"/>
                </a:lnTo>
                <a:lnTo>
                  <a:pt x="13035" y="84728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7487" y="4267200"/>
            <a:ext cx="4219574" cy="714375"/>
          </a:xfrm>
          <a:custGeom>
            <a:avLst/>
            <a:gdLst>
              <a:gd name="connsiteX0" fmla="*/ 14287 w 4219574"/>
              <a:gd name="connsiteY0" fmla="*/ 700087 h 714375"/>
              <a:gd name="connsiteX1" fmla="*/ 1843087 w 4219574"/>
              <a:gd name="connsiteY1" fmla="*/ 14287 h 714375"/>
              <a:gd name="connsiteX2" fmla="*/ 4205286 w 4219574"/>
              <a:gd name="connsiteY2" fmla="*/ 700087 h 714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219574" h="714375">
                <a:moveTo>
                  <a:pt x="14287" y="700087"/>
                </a:moveTo>
                <a:cubicBezTo>
                  <a:pt x="579437" y="357187"/>
                  <a:pt x="1144587" y="14287"/>
                  <a:pt x="1843087" y="14287"/>
                </a:cubicBezTo>
                <a:cubicBezTo>
                  <a:pt x="2541587" y="14287"/>
                  <a:pt x="3373436" y="357187"/>
                  <a:pt x="4205286" y="700087"/>
                </a:cubicBez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28912" y="4962525"/>
            <a:ext cx="4227512" cy="727075"/>
          </a:xfrm>
          <a:custGeom>
            <a:avLst/>
            <a:gdLst>
              <a:gd name="connsiteX0" fmla="*/ 14287 w 4227512"/>
              <a:gd name="connsiteY0" fmla="*/ 14287 h 727075"/>
              <a:gd name="connsiteX1" fmla="*/ 1846551 w 4227512"/>
              <a:gd name="connsiteY1" fmla="*/ 712787 h 727075"/>
              <a:gd name="connsiteX2" fmla="*/ 4213224 w 4227512"/>
              <a:gd name="connsiteY2" fmla="*/ 14287 h 72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227512" h="727075">
                <a:moveTo>
                  <a:pt x="14287" y="14287"/>
                </a:moveTo>
                <a:cubicBezTo>
                  <a:pt x="580507" y="363537"/>
                  <a:pt x="1146728" y="712787"/>
                  <a:pt x="1846551" y="712787"/>
                </a:cubicBezTo>
                <a:cubicBezTo>
                  <a:pt x="2546374" y="712787"/>
                  <a:pt x="3379798" y="363537"/>
                  <a:pt x="4213224" y="14287"/>
                </a:cubicBez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6612" y="4876801"/>
            <a:ext cx="57149" cy="1171574"/>
          </a:xfrm>
          <a:custGeom>
            <a:avLst/>
            <a:gdLst>
              <a:gd name="connsiteX0" fmla="*/ 14287 w 57149"/>
              <a:gd name="connsiteY0" fmla="*/ 14287 h 1171574"/>
              <a:gd name="connsiteX1" fmla="*/ 26987 w 57149"/>
              <a:gd name="connsiteY1" fmla="*/ 1157287 h 1171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1171574">
                <a:moveTo>
                  <a:pt x="14287" y="14287"/>
                </a:moveTo>
                <a:lnTo>
                  <a:pt x="26987" y="1157287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65512" y="4838700"/>
            <a:ext cx="57149" cy="1171574"/>
          </a:xfrm>
          <a:custGeom>
            <a:avLst/>
            <a:gdLst>
              <a:gd name="connsiteX0" fmla="*/ 14287 w 57149"/>
              <a:gd name="connsiteY0" fmla="*/ 14287 h 1171574"/>
              <a:gd name="connsiteX1" fmla="*/ 26987 w 57149"/>
              <a:gd name="connsiteY1" fmla="*/ 1157287 h 1171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1171574">
                <a:moveTo>
                  <a:pt x="14287" y="14287"/>
                </a:moveTo>
                <a:lnTo>
                  <a:pt x="26987" y="1157287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50010" y="4876801"/>
            <a:ext cx="57149" cy="1171574"/>
          </a:xfrm>
          <a:custGeom>
            <a:avLst/>
            <a:gdLst>
              <a:gd name="connsiteX0" fmla="*/ 14287 w 57149"/>
              <a:gd name="connsiteY0" fmla="*/ 14287 h 1171574"/>
              <a:gd name="connsiteX1" fmla="*/ 26987 w 57149"/>
              <a:gd name="connsiteY1" fmla="*/ 1157287 h 1171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1171574">
                <a:moveTo>
                  <a:pt x="14287" y="14287"/>
                </a:moveTo>
                <a:lnTo>
                  <a:pt x="26987" y="1157287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15210" y="4838700"/>
            <a:ext cx="41274" cy="1171574"/>
          </a:xfrm>
          <a:custGeom>
            <a:avLst/>
            <a:gdLst>
              <a:gd name="connsiteX0" fmla="*/ 14287 w 41274"/>
              <a:gd name="connsiteY0" fmla="*/ 14287 h 1171574"/>
              <a:gd name="connsiteX1" fmla="*/ 26987 w 41274"/>
              <a:gd name="connsiteY1" fmla="*/ 1157287 h 1171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274" h="1171574">
                <a:moveTo>
                  <a:pt x="14287" y="14287"/>
                </a:moveTo>
                <a:lnTo>
                  <a:pt x="26987" y="1157287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52650" y="5951537"/>
            <a:ext cx="1333499" cy="22224"/>
          </a:xfrm>
          <a:custGeom>
            <a:avLst/>
            <a:gdLst>
              <a:gd name="connsiteX0" fmla="*/ 6350 w 1333499"/>
              <a:gd name="connsiteY0" fmla="*/ 6350 h 22224"/>
              <a:gd name="connsiteX1" fmla="*/ 1327149 w 1333499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3499" h="22224">
                <a:moveTo>
                  <a:pt x="6350" y="6350"/>
                </a:moveTo>
                <a:lnTo>
                  <a:pt x="132714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3600" y="5919787"/>
            <a:ext cx="76200" cy="76200"/>
          </a:xfrm>
          <a:custGeom>
            <a:avLst/>
            <a:gdLst>
              <a:gd name="connsiteX0" fmla="*/ 76200 w 76200"/>
              <a:gd name="connsiteY0" fmla="*/ 76200 h 76200"/>
              <a:gd name="connsiteX1" fmla="*/ 0 w 76200"/>
              <a:gd name="connsiteY1" fmla="*/ 38100 h 76200"/>
              <a:gd name="connsiteX2" fmla="*/ 76200 w 76200"/>
              <a:gd name="connsiteY2" fmla="*/ 0 h 76200"/>
              <a:gd name="connsiteX3" fmla="*/ 7620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76200" y="76200"/>
                </a:moveTo>
                <a:lnTo>
                  <a:pt x="0" y="38100"/>
                </a:lnTo>
                <a:lnTo>
                  <a:pt x="76200" y="0"/>
                </a:lnTo>
                <a:lnTo>
                  <a:pt x="76200" y="762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0" y="5919787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83348" y="5951537"/>
            <a:ext cx="952500" cy="22224"/>
          </a:xfrm>
          <a:custGeom>
            <a:avLst/>
            <a:gdLst>
              <a:gd name="connsiteX0" fmla="*/ 6350 w 952500"/>
              <a:gd name="connsiteY0" fmla="*/ 6350 h 22224"/>
              <a:gd name="connsiteX1" fmla="*/ 946150 w 952500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2500" h="22224">
                <a:moveTo>
                  <a:pt x="6350" y="6350"/>
                </a:moveTo>
                <a:lnTo>
                  <a:pt x="9461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4298" y="5919787"/>
            <a:ext cx="76199" cy="76200"/>
          </a:xfrm>
          <a:custGeom>
            <a:avLst/>
            <a:gdLst>
              <a:gd name="connsiteX0" fmla="*/ 76199 w 76199"/>
              <a:gd name="connsiteY0" fmla="*/ 76200 h 76200"/>
              <a:gd name="connsiteX1" fmla="*/ 0 w 76199"/>
              <a:gd name="connsiteY1" fmla="*/ 38100 h 76200"/>
              <a:gd name="connsiteX2" fmla="*/ 76199 w 76199"/>
              <a:gd name="connsiteY2" fmla="*/ 0 h 76200"/>
              <a:gd name="connsiteX3" fmla="*/ 76199 w 76199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199" h="76200">
                <a:moveTo>
                  <a:pt x="76199" y="76200"/>
                </a:moveTo>
                <a:lnTo>
                  <a:pt x="0" y="38100"/>
                </a:lnTo>
                <a:lnTo>
                  <a:pt x="76199" y="0"/>
                </a:lnTo>
                <a:lnTo>
                  <a:pt x="76199" y="7620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78698" y="5919787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35052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17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99000" y="3505200"/>
            <a:ext cx="3073400" cy="2311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03600" y="228600"/>
            <a:ext cx="2133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Foreshortening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55900" y="6413500"/>
            <a:ext cx="3695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99"/>
                </a:solidFill>
                <a:latin typeface="Courier New" pitchFamily="18" charset="0"/>
                <a:cs typeface="Courier New" pitchFamily="18" charset="0"/>
              </a:rPr>
              <a:t>Uniqueness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99"/>
                </a:solidFill>
                <a:latin typeface="Courier New" pitchFamily="18" charset="0"/>
                <a:cs typeface="Courier New" pitchFamily="18" charset="0"/>
              </a:rPr>
              <a:t>constraint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99"/>
                </a:solidFill>
                <a:latin typeface="Courier New" pitchFamily="18" charset="0"/>
                <a:cs typeface="Courier New" pitchFamily="18" charset="0"/>
              </a:rPr>
              <a:t>?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99"/>
                </a:solidFill>
                <a:latin typeface="Courier New" pitchFamily="18" charset="0"/>
                <a:cs typeface="Courier New" pitchFamily="18" charset="0"/>
              </a:rPr>
              <a:t>:-(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3600" y="5486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0262" y="1352551"/>
            <a:ext cx="661987" cy="628650"/>
          </a:xfrm>
          <a:custGeom>
            <a:avLst/>
            <a:gdLst>
              <a:gd name="connsiteX0" fmla="*/ 19050 w 661987"/>
              <a:gd name="connsiteY0" fmla="*/ 314325 h 628650"/>
              <a:gd name="connsiteX1" fmla="*/ 330993 w 661987"/>
              <a:gd name="connsiteY1" fmla="*/ 19050 h 628650"/>
              <a:gd name="connsiteX2" fmla="*/ 642937 w 661987"/>
              <a:gd name="connsiteY2" fmla="*/ 314325 h 628650"/>
              <a:gd name="connsiteX3" fmla="*/ 330993 w 661987"/>
              <a:gd name="connsiteY3" fmla="*/ 609600 h 628650"/>
              <a:gd name="connsiteX4" fmla="*/ 19050 w 661987"/>
              <a:gd name="connsiteY4" fmla="*/ 3143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987" h="628650">
                <a:moveTo>
                  <a:pt x="19050" y="314325"/>
                </a:moveTo>
                <a:cubicBezTo>
                  <a:pt x="19050" y="151249"/>
                  <a:pt x="158712" y="19050"/>
                  <a:pt x="330993" y="19050"/>
                </a:cubicBezTo>
                <a:cubicBezTo>
                  <a:pt x="503275" y="19050"/>
                  <a:pt x="642937" y="151249"/>
                  <a:pt x="642937" y="314325"/>
                </a:cubicBezTo>
                <a:cubicBezTo>
                  <a:pt x="642937" y="477400"/>
                  <a:pt x="503275" y="609600"/>
                  <a:pt x="330993" y="609600"/>
                </a:cubicBezTo>
                <a:cubicBezTo>
                  <a:pt x="158712" y="609600"/>
                  <a:pt x="19050" y="477400"/>
                  <a:pt x="19050" y="314325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10348" y="1352551"/>
            <a:ext cx="661988" cy="628650"/>
          </a:xfrm>
          <a:custGeom>
            <a:avLst/>
            <a:gdLst>
              <a:gd name="connsiteX0" fmla="*/ 19050 w 661988"/>
              <a:gd name="connsiteY0" fmla="*/ 314325 h 628650"/>
              <a:gd name="connsiteX1" fmla="*/ 330993 w 661988"/>
              <a:gd name="connsiteY1" fmla="*/ 19050 h 628650"/>
              <a:gd name="connsiteX2" fmla="*/ 642938 w 661988"/>
              <a:gd name="connsiteY2" fmla="*/ 314325 h 628650"/>
              <a:gd name="connsiteX3" fmla="*/ 330993 w 661988"/>
              <a:gd name="connsiteY3" fmla="*/ 609600 h 628650"/>
              <a:gd name="connsiteX4" fmla="*/ 19050 w 661988"/>
              <a:gd name="connsiteY4" fmla="*/ 314325 h 628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1988" h="628650">
                <a:moveTo>
                  <a:pt x="19050" y="314325"/>
                </a:moveTo>
                <a:cubicBezTo>
                  <a:pt x="19050" y="151249"/>
                  <a:pt x="158712" y="19050"/>
                  <a:pt x="330993" y="19050"/>
                </a:cubicBezTo>
                <a:cubicBezTo>
                  <a:pt x="503275" y="19050"/>
                  <a:pt x="642938" y="151249"/>
                  <a:pt x="642938" y="314325"/>
                </a:cubicBezTo>
                <a:cubicBezTo>
                  <a:pt x="642938" y="477400"/>
                  <a:pt x="503275" y="609600"/>
                  <a:pt x="330993" y="609600"/>
                </a:cubicBezTo>
                <a:cubicBezTo>
                  <a:pt x="158712" y="609600"/>
                  <a:pt x="19050" y="477400"/>
                  <a:pt x="19050" y="314325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08212" y="4505325"/>
            <a:ext cx="3276964" cy="969962"/>
          </a:xfrm>
          <a:custGeom>
            <a:avLst/>
            <a:gdLst>
              <a:gd name="connsiteX0" fmla="*/ 14287 w 3276964"/>
              <a:gd name="connsiteY0" fmla="*/ 955674 h 969962"/>
              <a:gd name="connsiteX1" fmla="*/ 169068 w 3276964"/>
              <a:gd name="connsiteY1" fmla="*/ 804068 h 969962"/>
              <a:gd name="connsiteX2" fmla="*/ 326231 w 3276964"/>
              <a:gd name="connsiteY2" fmla="*/ 655637 h 969962"/>
              <a:gd name="connsiteX3" fmla="*/ 485775 w 3276964"/>
              <a:gd name="connsiteY3" fmla="*/ 514350 h 969962"/>
              <a:gd name="connsiteX4" fmla="*/ 650081 w 3276964"/>
              <a:gd name="connsiteY4" fmla="*/ 384175 h 969962"/>
              <a:gd name="connsiteX5" fmla="*/ 820737 w 3276964"/>
              <a:gd name="connsiteY5" fmla="*/ 268287 h 969962"/>
              <a:gd name="connsiteX6" fmla="*/ 908843 w 3276964"/>
              <a:gd name="connsiteY6" fmla="*/ 216693 h 969962"/>
              <a:gd name="connsiteX7" fmla="*/ 999331 w 3276964"/>
              <a:gd name="connsiteY7" fmla="*/ 169862 h 969962"/>
              <a:gd name="connsiteX8" fmla="*/ 1092199 w 3276964"/>
              <a:gd name="connsiteY8" fmla="*/ 128587 h 969962"/>
              <a:gd name="connsiteX9" fmla="*/ 1187449 w 3276964"/>
              <a:gd name="connsiteY9" fmla="*/ 92868 h 969962"/>
              <a:gd name="connsiteX10" fmla="*/ 1285081 w 3276964"/>
              <a:gd name="connsiteY10" fmla="*/ 63500 h 969962"/>
              <a:gd name="connsiteX11" fmla="*/ 1385887 w 3276964"/>
              <a:gd name="connsiteY11" fmla="*/ 41275 h 969962"/>
              <a:gd name="connsiteX12" fmla="*/ 1489868 w 3276964"/>
              <a:gd name="connsiteY12" fmla="*/ 25400 h 969962"/>
              <a:gd name="connsiteX13" fmla="*/ 1597025 w 3276964"/>
              <a:gd name="connsiteY13" fmla="*/ 16668 h 969962"/>
              <a:gd name="connsiteX14" fmla="*/ 1706562 w 3276964"/>
              <a:gd name="connsiteY14" fmla="*/ 14287 h 969962"/>
              <a:gd name="connsiteX15" fmla="*/ 1818481 w 3276964"/>
              <a:gd name="connsiteY15" fmla="*/ 17462 h 969962"/>
              <a:gd name="connsiteX16" fmla="*/ 1932781 w 3276964"/>
              <a:gd name="connsiteY16" fmla="*/ 26193 h 969962"/>
              <a:gd name="connsiteX17" fmla="*/ 2049462 w 3276964"/>
              <a:gd name="connsiteY17" fmla="*/ 39687 h 969962"/>
              <a:gd name="connsiteX18" fmla="*/ 2288381 w 3276964"/>
              <a:gd name="connsiteY18" fmla="*/ 79375 h 969962"/>
              <a:gd name="connsiteX19" fmla="*/ 2533650 w 3276964"/>
              <a:gd name="connsiteY19" fmla="*/ 133350 h 969962"/>
              <a:gd name="connsiteX20" fmla="*/ 2783681 w 3276964"/>
              <a:gd name="connsiteY20" fmla="*/ 198437 h 969962"/>
              <a:gd name="connsiteX21" fmla="*/ 3036093 w 3276964"/>
              <a:gd name="connsiteY21" fmla="*/ 270668 h 969962"/>
              <a:gd name="connsiteX22" fmla="*/ 3262677 w 3276964"/>
              <a:gd name="connsiteY22" fmla="*/ 337726 h 969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276964" h="969962">
                <a:moveTo>
                  <a:pt x="14287" y="955674"/>
                </a:moveTo>
                <a:lnTo>
                  <a:pt x="169068" y="804068"/>
                </a:lnTo>
                <a:lnTo>
                  <a:pt x="326231" y="655637"/>
                </a:lnTo>
                <a:lnTo>
                  <a:pt x="485775" y="514350"/>
                </a:lnTo>
                <a:lnTo>
                  <a:pt x="650081" y="384175"/>
                </a:lnTo>
                <a:lnTo>
                  <a:pt x="820737" y="268287"/>
                </a:lnTo>
                <a:lnTo>
                  <a:pt x="908843" y="216693"/>
                </a:lnTo>
                <a:lnTo>
                  <a:pt x="999331" y="169862"/>
                </a:lnTo>
                <a:lnTo>
                  <a:pt x="1092199" y="128587"/>
                </a:lnTo>
                <a:lnTo>
                  <a:pt x="1187449" y="92868"/>
                </a:lnTo>
                <a:lnTo>
                  <a:pt x="1285081" y="63500"/>
                </a:lnTo>
                <a:lnTo>
                  <a:pt x="1385887" y="41275"/>
                </a:lnTo>
                <a:lnTo>
                  <a:pt x="1489868" y="25400"/>
                </a:lnTo>
                <a:lnTo>
                  <a:pt x="1597025" y="16668"/>
                </a:lnTo>
                <a:lnTo>
                  <a:pt x="1706562" y="14287"/>
                </a:lnTo>
                <a:lnTo>
                  <a:pt x="1818481" y="17462"/>
                </a:lnTo>
                <a:lnTo>
                  <a:pt x="1932781" y="26193"/>
                </a:lnTo>
                <a:lnTo>
                  <a:pt x="2049462" y="39687"/>
                </a:lnTo>
                <a:lnTo>
                  <a:pt x="2288381" y="79375"/>
                </a:lnTo>
                <a:lnTo>
                  <a:pt x="2533650" y="133350"/>
                </a:lnTo>
                <a:lnTo>
                  <a:pt x="2783681" y="198437"/>
                </a:lnTo>
                <a:lnTo>
                  <a:pt x="3036093" y="270668"/>
                </a:lnTo>
                <a:lnTo>
                  <a:pt x="3262677" y="337726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13370" y="4727862"/>
            <a:ext cx="185729" cy="161144"/>
          </a:xfrm>
          <a:custGeom>
            <a:avLst/>
            <a:gdLst>
              <a:gd name="connsiteX0" fmla="*/ 185729 w 185729"/>
              <a:gd name="connsiteY0" fmla="*/ 123537 h 161144"/>
              <a:gd name="connsiteX1" fmla="*/ 17054 w 185729"/>
              <a:gd name="connsiteY1" fmla="*/ 161143 h 161144"/>
              <a:gd name="connsiteX2" fmla="*/ 17054 w 185729"/>
              <a:gd name="connsiteY2" fmla="*/ 161143 h 161144"/>
              <a:gd name="connsiteX3" fmla="*/ 0 w 185729"/>
              <a:gd name="connsiteY3" fmla="*/ 150308 h 161144"/>
              <a:gd name="connsiteX4" fmla="*/ 0 w 185729"/>
              <a:gd name="connsiteY4" fmla="*/ 150308 h 161144"/>
              <a:gd name="connsiteX5" fmla="*/ 0 w 185729"/>
              <a:gd name="connsiteY5" fmla="*/ 150308 h 161144"/>
              <a:gd name="connsiteX6" fmla="*/ 10836 w 185729"/>
              <a:gd name="connsiteY6" fmla="*/ 133253 h 161144"/>
              <a:gd name="connsiteX7" fmla="*/ 10836 w 185729"/>
              <a:gd name="connsiteY7" fmla="*/ 133253 h 161144"/>
              <a:gd name="connsiteX8" fmla="*/ 129308 w 185729"/>
              <a:gd name="connsiteY8" fmla="*/ 106839 h 161144"/>
              <a:gd name="connsiteX9" fmla="*/ 44293 w 185729"/>
              <a:gd name="connsiteY9" fmla="*/ 20204 h 161144"/>
              <a:gd name="connsiteX10" fmla="*/ 44293 w 185729"/>
              <a:gd name="connsiteY10" fmla="*/ 20204 h 161144"/>
              <a:gd name="connsiteX11" fmla="*/ 44484 w 185729"/>
              <a:gd name="connsiteY11" fmla="*/ 0 h 161144"/>
              <a:gd name="connsiteX12" fmla="*/ 44484 w 185729"/>
              <a:gd name="connsiteY12" fmla="*/ 0 h 161144"/>
              <a:gd name="connsiteX13" fmla="*/ 64688 w 185729"/>
              <a:gd name="connsiteY13" fmla="*/ 190 h 161144"/>
              <a:gd name="connsiteX14" fmla="*/ 64688 w 185729"/>
              <a:gd name="connsiteY14" fmla="*/ 190 h 161144"/>
              <a:gd name="connsiteX15" fmla="*/ 185729 w 185729"/>
              <a:gd name="connsiteY15" fmla="*/ 123537 h 161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5729" h="161144">
                <a:moveTo>
                  <a:pt x="185729" y="123537"/>
                </a:moveTo>
                <a:lnTo>
                  <a:pt x="17054" y="161143"/>
                </a:lnTo>
                <a:lnTo>
                  <a:pt x="17054" y="161143"/>
                </a:lnTo>
                <a:cubicBezTo>
                  <a:pt x="9352" y="162860"/>
                  <a:pt x="1716" y="158009"/>
                  <a:pt x="0" y="150308"/>
                </a:cubicBezTo>
                <a:cubicBezTo>
                  <a:pt x="0" y="150308"/>
                  <a:pt x="0" y="150308"/>
                  <a:pt x="0" y="150308"/>
                </a:cubicBezTo>
                <a:lnTo>
                  <a:pt x="0" y="150308"/>
                </a:lnTo>
                <a:cubicBezTo>
                  <a:pt x="-1717" y="142605"/>
                  <a:pt x="3134" y="134970"/>
                  <a:pt x="10836" y="133253"/>
                </a:cubicBezTo>
                <a:cubicBezTo>
                  <a:pt x="10836" y="133253"/>
                  <a:pt x="10836" y="133253"/>
                  <a:pt x="10836" y="133253"/>
                </a:cubicBezTo>
                <a:lnTo>
                  <a:pt x="129308" y="106839"/>
                </a:lnTo>
                <a:lnTo>
                  <a:pt x="44293" y="20204"/>
                </a:lnTo>
                <a:lnTo>
                  <a:pt x="44293" y="20204"/>
                </a:lnTo>
                <a:cubicBezTo>
                  <a:pt x="38766" y="14573"/>
                  <a:pt x="38851" y="5526"/>
                  <a:pt x="44484" y="0"/>
                </a:cubicBezTo>
                <a:lnTo>
                  <a:pt x="44484" y="0"/>
                </a:lnTo>
                <a:cubicBezTo>
                  <a:pt x="50115" y="-5527"/>
                  <a:pt x="59161" y="-5442"/>
                  <a:pt x="64688" y="190"/>
                </a:cubicBezTo>
                <a:cubicBezTo>
                  <a:pt x="64688" y="190"/>
                  <a:pt x="64688" y="190"/>
                  <a:pt x="64688" y="190"/>
                </a:cubicBezTo>
                <a:lnTo>
                  <a:pt x="185729" y="123537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8900" y="38735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17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1700" y="3873500"/>
            <a:ext cx="3073400" cy="2311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32500" y="5334000"/>
            <a:ext cx="723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?</a:t>
            </a:r>
            <a:r>
              <a:rPr lang="en-US" altLang="zh-CN" sz="20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?</a:t>
            </a:r>
            <a:r>
              <a:rPr lang="en-US" altLang="zh-CN" sz="20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???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0" y="228600"/>
            <a:ext cx="3505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Perspective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distortions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41600" y="3416300"/>
            <a:ext cx="3810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Uniform/ambiguous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75300" y="4711700"/>
            <a:ext cx="24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2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266700"/>
            <a:ext cx="4902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What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990600"/>
            <a:ext cx="7416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inferring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1358900"/>
            <a:ext cx="4381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1905000"/>
            <a:ext cx="72390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457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research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57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seminar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concerned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binocular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systems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dense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4114800"/>
            <a:ext cx="50419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applications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4724400"/>
            <a:ext cx="72390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3556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Emphasis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(or</a:t>
            </a:r>
          </a:p>
          <a:p>
            <a:pPr>
              <a:lnSpc>
                <a:spcPts val="28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might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hopefully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soon)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feasible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</a:p>
          <a:p>
            <a:pPr>
              <a:lnSpc>
                <a:spcPts val="29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real-time/hardware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implementation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8975" y="2636837"/>
            <a:ext cx="257175" cy="257175"/>
          </a:xfrm>
          <a:custGeom>
            <a:avLst/>
            <a:gdLst>
              <a:gd name="connsiteX0" fmla="*/ 14287 w 257175"/>
              <a:gd name="connsiteY0" fmla="*/ 128587 h 257175"/>
              <a:gd name="connsiteX1" fmla="*/ 128587 w 257175"/>
              <a:gd name="connsiteY1" fmla="*/ 14287 h 257175"/>
              <a:gd name="connsiteX2" fmla="*/ 242887 w 257175"/>
              <a:gd name="connsiteY2" fmla="*/ 128587 h 257175"/>
              <a:gd name="connsiteX3" fmla="*/ 128587 w 257175"/>
              <a:gd name="connsiteY3" fmla="*/ 242887 h 257175"/>
              <a:gd name="connsiteX4" fmla="*/ 14287 w 257175"/>
              <a:gd name="connsiteY4" fmla="*/ 128587 h 257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175" h="257175">
                <a:moveTo>
                  <a:pt x="14287" y="128587"/>
                </a:moveTo>
                <a:cubicBezTo>
                  <a:pt x="14287" y="65461"/>
                  <a:pt x="65461" y="14287"/>
                  <a:pt x="128587" y="14287"/>
                </a:cubicBezTo>
                <a:cubicBezTo>
                  <a:pt x="191713" y="14287"/>
                  <a:pt x="242887" y="65461"/>
                  <a:pt x="242887" y="128587"/>
                </a:cubicBezTo>
                <a:cubicBezTo>
                  <a:pt x="242887" y="191713"/>
                  <a:pt x="191713" y="242887"/>
                  <a:pt x="128587" y="242887"/>
                </a:cubicBezTo>
                <a:cubicBezTo>
                  <a:pt x="65461" y="242887"/>
                  <a:pt x="14287" y="191713"/>
                  <a:pt x="14287" y="12858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67425" y="2636837"/>
            <a:ext cx="257175" cy="257175"/>
          </a:xfrm>
          <a:custGeom>
            <a:avLst/>
            <a:gdLst>
              <a:gd name="connsiteX0" fmla="*/ 14287 w 257175"/>
              <a:gd name="connsiteY0" fmla="*/ 128587 h 257175"/>
              <a:gd name="connsiteX1" fmla="*/ 128587 w 257175"/>
              <a:gd name="connsiteY1" fmla="*/ 14287 h 257175"/>
              <a:gd name="connsiteX2" fmla="*/ 242887 w 257175"/>
              <a:gd name="connsiteY2" fmla="*/ 128587 h 257175"/>
              <a:gd name="connsiteX3" fmla="*/ 128587 w 257175"/>
              <a:gd name="connsiteY3" fmla="*/ 242887 h 257175"/>
              <a:gd name="connsiteX4" fmla="*/ 14287 w 257175"/>
              <a:gd name="connsiteY4" fmla="*/ 128587 h 257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175" h="257175">
                <a:moveTo>
                  <a:pt x="14287" y="128587"/>
                </a:moveTo>
                <a:cubicBezTo>
                  <a:pt x="14287" y="65461"/>
                  <a:pt x="65461" y="14287"/>
                  <a:pt x="128587" y="14287"/>
                </a:cubicBezTo>
                <a:cubicBezTo>
                  <a:pt x="191713" y="14287"/>
                  <a:pt x="242887" y="65461"/>
                  <a:pt x="242887" y="128587"/>
                </a:cubicBezTo>
                <a:cubicBezTo>
                  <a:pt x="242887" y="191713"/>
                  <a:pt x="191713" y="242887"/>
                  <a:pt x="128587" y="242887"/>
                </a:cubicBezTo>
                <a:cubicBezTo>
                  <a:pt x="65461" y="242887"/>
                  <a:pt x="14287" y="191713"/>
                  <a:pt x="14287" y="12858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2710" y="2651126"/>
            <a:ext cx="257175" cy="257175"/>
          </a:xfrm>
          <a:custGeom>
            <a:avLst/>
            <a:gdLst>
              <a:gd name="connsiteX0" fmla="*/ 14287 w 257175"/>
              <a:gd name="connsiteY0" fmla="*/ 128587 h 257175"/>
              <a:gd name="connsiteX1" fmla="*/ 128587 w 257175"/>
              <a:gd name="connsiteY1" fmla="*/ 14287 h 257175"/>
              <a:gd name="connsiteX2" fmla="*/ 242887 w 257175"/>
              <a:gd name="connsiteY2" fmla="*/ 128587 h 257175"/>
              <a:gd name="connsiteX3" fmla="*/ 128587 w 257175"/>
              <a:gd name="connsiteY3" fmla="*/ 242887 h 257175"/>
              <a:gd name="connsiteX4" fmla="*/ 14287 w 257175"/>
              <a:gd name="connsiteY4" fmla="*/ 128587 h 257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175" h="257175">
                <a:moveTo>
                  <a:pt x="14287" y="128587"/>
                </a:moveTo>
                <a:cubicBezTo>
                  <a:pt x="14287" y="65461"/>
                  <a:pt x="65461" y="14287"/>
                  <a:pt x="128587" y="14287"/>
                </a:cubicBezTo>
                <a:cubicBezTo>
                  <a:pt x="191713" y="14287"/>
                  <a:pt x="242887" y="65461"/>
                  <a:pt x="242887" y="128587"/>
                </a:cubicBezTo>
                <a:cubicBezTo>
                  <a:pt x="242887" y="191713"/>
                  <a:pt x="191713" y="242887"/>
                  <a:pt x="128587" y="242887"/>
                </a:cubicBezTo>
                <a:cubicBezTo>
                  <a:pt x="65461" y="242887"/>
                  <a:pt x="14287" y="191713"/>
                  <a:pt x="14287" y="12858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59585" y="2651126"/>
            <a:ext cx="257175" cy="257175"/>
          </a:xfrm>
          <a:custGeom>
            <a:avLst/>
            <a:gdLst>
              <a:gd name="connsiteX0" fmla="*/ 14287 w 257175"/>
              <a:gd name="connsiteY0" fmla="*/ 128587 h 257175"/>
              <a:gd name="connsiteX1" fmla="*/ 128587 w 257175"/>
              <a:gd name="connsiteY1" fmla="*/ 14287 h 257175"/>
              <a:gd name="connsiteX2" fmla="*/ 242887 w 257175"/>
              <a:gd name="connsiteY2" fmla="*/ 128587 h 257175"/>
              <a:gd name="connsiteX3" fmla="*/ 128587 w 257175"/>
              <a:gd name="connsiteY3" fmla="*/ 242887 h 257175"/>
              <a:gd name="connsiteX4" fmla="*/ 14287 w 257175"/>
              <a:gd name="connsiteY4" fmla="*/ 128587 h 257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175" h="257175">
                <a:moveTo>
                  <a:pt x="14287" y="128587"/>
                </a:moveTo>
                <a:cubicBezTo>
                  <a:pt x="14287" y="65461"/>
                  <a:pt x="65461" y="14287"/>
                  <a:pt x="128587" y="14287"/>
                </a:cubicBezTo>
                <a:cubicBezTo>
                  <a:pt x="191713" y="14287"/>
                  <a:pt x="242887" y="65461"/>
                  <a:pt x="242887" y="128587"/>
                </a:cubicBezTo>
                <a:cubicBezTo>
                  <a:pt x="242887" y="191713"/>
                  <a:pt x="191713" y="242887"/>
                  <a:pt x="128587" y="242887"/>
                </a:cubicBezTo>
                <a:cubicBezTo>
                  <a:pt x="65461" y="242887"/>
                  <a:pt x="14287" y="191713"/>
                  <a:pt x="14287" y="12858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8525" y="2652712"/>
            <a:ext cx="257175" cy="257175"/>
          </a:xfrm>
          <a:custGeom>
            <a:avLst/>
            <a:gdLst>
              <a:gd name="connsiteX0" fmla="*/ 14287 w 257175"/>
              <a:gd name="connsiteY0" fmla="*/ 128587 h 257175"/>
              <a:gd name="connsiteX1" fmla="*/ 128587 w 257175"/>
              <a:gd name="connsiteY1" fmla="*/ 14287 h 257175"/>
              <a:gd name="connsiteX2" fmla="*/ 242887 w 257175"/>
              <a:gd name="connsiteY2" fmla="*/ 128587 h 257175"/>
              <a:gd name="connsiteX3" fmla="*/ 128587 w 257175"/>
              <a:gd name="connsiteY3" fmla="*/ 242887 h 257175"/>
              <a:gd name="connsiteX4" fmla="*/ 14287 w 257175"/>
              <a:gd name="connsiteY4" fmla="*/ 128587 h 257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175" h="257175">
                <a:moveTo>
                  <a:pt x="14287" y="128587"/>
                </a:moveTo>
                <a:cubicBezTo>
                  <a:pt x="14287" y="65461"/>
                  <a:pt x="65461" y="14287"/>
                  <a:pt x="128587" y="14287"/>
                </a:cubicBezTo>
                <a:cubicBezTo>
                  <a:pt x="191713" y="14287"/>
                  <a:pt x="242887" y="65461"/>
                  <a:pt x="242887" y="128587"/>
                </a:cubicBezTo>
                <a:cubicBezTo>
                  <a:pt x="242887" y="191713"/>
                  <a:pt x="191713" y="242887"/>
                  <a:pt x="128587" y="242887"/>
                </a:cubicBezTo>
                <a:cubicBezTo>
                  <a:pt x="65461" y="242887"/>
                  <a:pt x="14287" y="191713"/>
                  <a:pt x="14287" y="12858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8987" y="1751806"/>
            <a:ext cx="4124190" cy="934243"/>
          </a:xfrm>
          <a:custGeom>
            <a:avLst/>
            <a:gdLst>
              <a:gd name="connsiteX0" fmla="*/ 14287 w 4124190"/>
              <a:gd name="connsiteY0" fmla="*/ 919956 h 934243"/>
              <a:gd name="connsiteX1" fmla="*/ 384968 w 4124190"/>
              <a:gd name="connsiteY1" fmla="*/ 753268 h 934243"/>
              <a:gd name="connsiteX2" fmla="*/ 752475 w 4124190"/>
              <a:gd name="connsiteY2" fmla="*/ 592137 h 934243"/>
              <a:gd name="connsiteX3" fmla="*/ 1112837 w 4124190"/>
              <a:gd name="connsiteY3" fmla="*/ 441324 h 934243"/>
              <a:gd name="connsiteX4" fmla="*/ 1289050 w 4124190"/>
              <a:gd name="connsiteY4" fmla="*/ 370681 h 934243"/>
              <a:gd name="connsiteX5" fmla="*/ 1462087 w 4124190"/>
              <a:gd name="connsiteY5" fmla="*/ 305593 h 934243"/>
              <a:gd name="connsiteX6" fmla="*/ 1631949 w 4124190"/>
              <a:gd name="connsiteY6" fmla="*/ 244474 h 934243"/>
              <a:gd name="connsiteX7" fmla="*/ 1797050 w 4124190"/>
              <a:gd name="connsiteY7" fmla="*/ 189706 h 934243"/>
              <a:gd name="connsiteX8" fmla="*/ 1958181 w 4124190"/>
              <a:gd name="connsiteY8" fmla="*/ 140493 h 934243"/>
              <a:gd name="connsiteX9" fmla="*/ 2114550 w 4124190"/>
              <a:gd name="connsiteY9" fmla="*/ 99218 h 934243"/>
              <a:gd name="connsiteX10" fmla="*/ 2265362 w 4124190"/>
              <a:gd name="connsiteY10" fmla="*/ 65087 h 934243"/>
              <a:gd name="connsiteX11" fmla="*/ 2410619 w 4124190"/>
              <a:gd name="connsiteY11" fmla="*/ 38893 h 934243"/>
              <a:gd name="connsiteX12" fmla="*/ 2549525 w 4124190"/>
              <a:gd name="connsiteY12" fmla="*/ 22225 h 934243"/>
              <a:gd name="connsiteX13" fmla="*/ 2681286 w 4124190"/>
              <a:gd name="connsiteY13" fmla="*/ 14287 h 934243"/>
              <a:gd name="connsiteX14" fmla="*/ 2806700 w 4124190"/>
              <a:gd name="connsiteY14" fmla="*/ 16668 h 934243"/>
              <a:gd name="connsiteX15" fmla="*/ 2924968 w 4124190"/>
              <a:gd name="connsiteY15" fmla="*/ 28575 h 934243"/>
              <a:gd name="connsiteX16" fmla="*/ 3036886 w 4124190"/>
              <a:gd name="connsiteY16" fmla="*/ 49212 h 934243"/>
              <a:gd name="connsiteX17" fmla="*/ 3143249 w 4124190"/>
              <a:gd name="connsiteY17" fmla="*/ 78581 h 934243"/>
              <a:gd name="connsiteX18" fmla="*/ 3244055 w 4124190"/>
              <a:gd name="connsiteY18" fmla="*/ 115093 h 934243"/>
              <a:gd name="connsiteX19" fmla="*/ 3340099 w 4124190"/>
              <a:gd name="connsiteY19" fmla="*/ 158750 h 934243"/>
              <a:gd name="connsiteX20" fmla="*/ 3432174 w 4124190"/>
              <a:gd name="connsiteY20" fmla="*/ 208756 h 934243"/>
              <a:gd name="connsiteX21" fmla="*/ 3519486 w 4124190"/>
              <a:gd name="connsiteY21" fmla="*/ 264318 h 934243"/>
              <a:gd name="connsiteX22" fmla="*/ 3603624 w 4124190"/>
              <a:gd name="connsiteY22" fmla="*/ 324643 h 934243"/>
              <a:gd name="connsiteX23" fmla="*/ 3684586 w 4124190"/>
              <a:gd name="connsiteY23" fmla="*/ 389731 h 934243"/>
              <a:gd name="connsiteX24" fmla="*/ 3838574 w 4124190"/>
              <a:gd name="connsiteY24" fmla="*/ 530224 h 934243"/>
              <a:gd name="connsiteX25" fmla="*/ 3985418 w 4124190"/>
              <a:gd name="connsiteY25" fmla="*/ 681037 h 934243"/>
              <a:gd name="connsiteX26" fmla="*/ 4109902 w 4124190"/>
              <a:gd name="connsiteY26" fmla="*/ 816525 h 9342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4124190" h="934243">
                <a:moveTo>
                  <a:pt x="14287" y="919956"/>
                </a:moveTo>
                <a:lnTo>
                  <a:pt x="384968" y="753268"/>
                </a:lnTo>
                <a:lnTo>
                  <a:pt x="752475" y="592137"/>
                </a:lnTo>
                <a:lnTo>
                  <a:pt x="1112837" y="441324"/>
                </a:lnTo>
                <a:lnTo>
                  <a:pt x="1289050" y="370681"/>
                </a:lnTo>
                <a:lnTo>
                  <a:pt x="1462087" y="305593"/>
                </a:lnTo>
                <a:lnTo>
                  <a:pt x="1631949" y="244474"/>
                </a:lnTo>
                <a:lnTo>
                  <a:pt x="1797050" y="189706"/>
                </a:lnTo>
                <a:lnTo>
                  <a:pt x="1958181" y="140493"/>
                </a:lnTo>
                <a:lnTo>
                  <a:pt x="2114550" y="99218"/>
                </a:lnTo>
                <a:lnTo>
                  <a:pt x="2265362" y="65087"/>
                </a:lnTo>
                <a:lnTo>
                  <a:pt x="2410619" y="38893"/>
                </a:lnTo>
                <a:lnTo>
                  <a:pt x="2549525" y="22225"/>
                </a:lnTo>
                <a:lnTo>
                  <a:pt x="2681286" y="14287"/>
                </a:lnTo>
                <a:lnTo>
                  <a:pt x="2806700" y="16668"/>
                </a:lnTo>
                <a:lnTo>
                  <a:pt x="2924968" y="28575"/>
                </a:lnTo>
                <a:lnTo>
                  <a:pt x="3036886" y="49212"/>
                </a:lnTo>
                <a:lnTo>
                  <a:pt x="3143249" y="78581"/>
                </a:lnTo>
                <a:lnTo>
                  <a:pt x="3244055" y="115093"/>
                </a:lnTo>
                <a:lnTo>
                  <a:pt x="3340099" y="158750"/>
                </a:lnTo>
                <a:lnTo>
                  <a:pt x="3432174" y="208756"/>
                </a:lnTo>
                <a:lnTo>
                  <a:pt x="3519486" y="264318"/>
                </a:lnTo>
                <a:lnTo>
                  <a:pt x="3603624" y="324643"/>
                </a:lnTo>
                <a:lnTo>
                  <a:pt x="3684586" y="389731"/>
                </a:lnTo>
                <a:lnTo>
                  <a:pt x="3838574" y="530224"/>
                </a:lnTo>
                <a:lnTo>
                  <a:pt x="3985418" y="681037"/>
                </a:lnTo>
                <a:lnTo>
                  <a:pt x="4109902" y="816525"/>
                </a:lnTo>
              </a:path>
            </a:pathLst>
          </a:custGeom>
          <a:ln w="254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60417" y="2457415"/>
            <a:ext cx="127657" cy="131796"/>
          </a:xfrm>
          <a:custGeom>
            <a:avLst/>
            <a:gdLst>
              <a:gd name="connsiteX0" fmla="*/ 127657 w 127657"/>
              <a:gd name="connsiteY0" fmla="*/ 131796 h 131796"/>
              <a:gd name="connsiteX1" fmla="*/ 9433 w 127657"/>
              <a:gd name="connsiteY1" fmla="*/ 95274 h 131796"/>
              <a:gd name="connsiteX2" fmla="*/ 9433 w 127657"/>
              <a:gd name="connsiteY2" fmla="*/ 95274 h 131796"/>
              <a:gd name="connsiteX3" fmla="*/ 0 w 127657"/>
              <a:gd name="connsiteY3" fmla="*/ 77406 h 131796"/>
              <a:gd name="connsiteX4" fmla="*/ 0 w 127657"/>
              <a:gd name="connsiteY4" fmla="*/ 77406 h 131796"/>
              <a:gd name="connsiteX5" fmla="*/ 17867 w 127657"/>
              <a:gd name="connsiteY5" fmla="*/ 67972 h 131796"/>
              <a:gd name="connsiteX6" fmla="*/ 89288 w 127657"/>
              <a:gd name="connsiteY6" fmla="*/ 90036 h 131796"/>
              <a:gd name="connsiteX7" fmla="*/ 73339 w 127657"/>
              <a:gd name="connsiteY7" fmla="*/ 17006 h 131796"/>
              <a:gd name="connsiteX8" fmla="*/ 73339 w 127657"/>
              <a:gd name="connsiteY8" fmla="*/ 17006 h 131796"/>
              <a:gd name="connsiteX9" fmla="*/ 84249 w 127657"/>
              <a:gd name="connsiteY9" fmla="*/ 0 h 131796"/>
              <a:gd name="connsiteX10" fmla="*/ 84249 w 127657"/>
              <a:gd name="connsiteY10" fmla="*/ 0 h 131796"/>
              <a:gd name="connsiteX11" fmla="*/ 101255 w 127657"/>
              <a:gd name="connsiteY11" fmla="*/ 10909 h 131796"/>
              <a:gd name="connsiteX12" fmla="*/ 127657 w 127657"/>
              <a:gd name="connsiteY12" fmla="*/ 131796 h 131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7657" h="131796">
                <a:moveTo>
                  <a:pt x="127657" y="131796"/>
                </a:moveTo>
                <a:lnTo>
                  <a:pt x="9433" y="95274"/>
                </a:lnTo>
                <a:lnTo>
                  <a:pt x="9433" y="95274"/>
                </a:lnTo>
                <a:cubicBezTo>
                  <a:pt x="1894" y="92944"/>
                  <a:pt x="-2329" y="84945"/>
                  <a:pt x="0" y="77406"/>
                </a:cubicBezTo>
                <a:lnTo>
                  <a:pt x="0" y="77406"/>
                </a:lnTo>
                <a:cubicBezTo>
                  <a:pt x="2328" y="69867"/>
                  <a:pt x="10328" y="65643"/>
                  <a:pt x="17867" y="67972"/>
                </a:cubicBezTo>
                <a:lnTo>
                  <a:pt x="89288" y="90036"/>
                </a:lnTo>
                <a:lnTo>
                  <a:pt x="73339" y="17006"/>
                </a:lnTo>
                <a:lnTo>
                  <a:pt x="73339" y="17006"/>
                </a:lnTo>
                <a:cubicBezTo>
                  <a:pt x="71655" y="9297"/>
                  <a:pt x="76540" y="1682"/>
                  <a:pt x="84249" y="0"/>
                </a:cubicBezTo>
                <a:lnTo>
                  <a:pt x="84249" y="0"/>
                </a:lnTo>
                <a:cubicBezTo>
                  <a:pt x="91957" y="-1684"/>
                  <a:pt x="99572" y="3200"/>
                  <a:pt x="101255" y="10909"/>
                </a:cubicBezTo>
                <a:lnTo>
                  <a:pt x="127657" y="131796"/>
                </a:ln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3112" y="1433513"/>
            <a:ext cx="4500781" cy="1247774"/>
          </a:xfrm>
          <a:custGeom>
            <a:avLst/>
            <a:gdLst>
              <a:gd name="connsiteX0" fmla="*/ 14287 w 4500781"/>
              <a:gd name="connsiteY0" fmla="*/ 1233487 h 1247774"/>
              <a:gd name="connsiteX1" fmla="*/ 359568 w 4500781"/>
              <a:gd name="connsiteY1" fmla="*/ 1006474 h 1247774"/>
              <a:gd name="connsiteX2" fmla="*/ 702468 w 4500781"/>
              <a:gd name="connsiteY2" fmla="*/ 785812 h 1247774"/>
              <a:gd name="connsiteX3" fmla="*/ 872331 w 4500781"/>
              <a:gd name="connsiteY3" fmla="*/ 680243 h 1247774"/>
              <a:gd name="connsiteX4" fmla="*/ 1041400 w 4500781"/>
              <a:gd name="connsiteY4" fmla="*/ 580231 h 1247774"/>
              <a:gd name="connsiteX5" fmla="*/ 1208087 w 4500781"/>
              <a:gd name="connsiteY5" fmla="*/ 484187 h 1247774"/>
              <a:gd name="connsiteX6" fmla="*/ 1373981 w 4500781"/>
              <a:gd name="connsiteY6" fmla="*/ 395287 h 1247774"/>
              <a:gd name="connsiteX7" fmla="*/ 1537492 w 4500781"/>
              <a:gd name="connsiteY7" fmla="*/ 313531 h 1247774"/>
              <a:gd name="connsiteX8" fmla="*/ 1698625 w 4500781"/>
              <a:gd name="connsiteY8" fmla="*/ 239712 h 1247774"/>
              <a:gd name="connsiteX9" fmla="*/ 1857375 w 4500781"/>
              <a:gd name="connsiteY9" fmla="*/ 174625 h 1247774"/>
              <a:gd name="connsiteX10" fmla="*/ 2013742 w 4500781"/>
              <a:gd name="connsiteY10" fmla="*/ 119062 h 1247774"/>
              <a:gd name="connsiteX11" fmla="*/ 2166937 w 4500781"/>
              <a:gd name="connsiteY11" fmla="*/ 74612 h 1247774"/>
              <a:gd name="connsiteX12" fmla="*/ 2316162 w 4500781"/>
              <a:gd name="connsiteY12" fmla="*/ 42068 h 1247774"/>
              <a:gd name="connsiteX13" fmla="*/ 2463005 w 4500781"/>
              <a:gd name="connsiteY13" fmla="*/ 21431 h 1247774"/>
              <a:gd name="connsiteX14" fmla="*/ 2605087 w 4500781"/>
              <a:gd name="connsiteY14" fmla="*/ 14287 h 1247774"/>
              <a:gd name="connsiteX15" fmla="*/ 2675730 w 4500781"/>
              <a:gd name="connsiteY15" fmla="*/ 17462 h 1247774"/>
              <a:gd name="connsiteX16" fmla="*/ 2746375 w 4500781"/>
              <a:gd name="connsiteY16" fmla="*/ 26193 h 1247774"/>
              <a:gd name="connsiteX17" fmla="*/ 2817812 w 4500781"/>
              <a:gd name="connsiteY17" fmla="*/ 39687 h 1247774"/>
              <a:gd name="connsiteX18" fmla="*/ 2889250 w 4500781"/>
              <a:gd name="connsiteY18" fmla="*/ 58737 h 1247774"/>
              <a:gd name="connsiteX19" fmla="*/ 3032125 w 4500781"/>
              <a:gd name="connsiteY19" fmla="*/ 110331 h 1247774"/>
              <a:gd name="connsiteX20" fmla="*/ 3174205 w 4500781"/>
              <a:gd name="connsiteY20" fmla="*/ 177800 h 1247774"/>
              <a:gd name="connsiteX21" fmla="*/ 3314699 w 4500781"/>
              <a:gd name="connsiteY21" fmla="*/ 258762 h 1247774"/>
              <a:gd name="connsiteX22" fmla="*/ 3453605 w 4500781"/>
              <a:gd name="connsiteY22" fmla="*/ 350043 h 1247774"/>
              <a:gd name="connsiteX23" fmla="*/ 3588542 w 4500781"/>
              <a:gd name="connsiteY23" fmla="*/ 448468 h 1247774"/>
              <a:gd name="connsiteX24" fmla="*/ 3719511 w 4500781"/>
              <a:gd name="connsiteY24" fmla="*/ 552449 h 1247774"/>
              <a:gd name="connsiteX25" fmla="*/ 3845718 w 4500781"/>
              <a:gd name="connsiteY25" fmla="*/ 658812 h 1247774"/>
              <a:gd name="connsiteX26" fmla="*/ 3965574 w 4500781"/>
              <a:gd name="connsiteY26" fmla="*/ 764381 h 1247774"/>
              <a:gd name="connsiteX27" fmla="*/ 4078286 w 4500781"/>
              <a:gd name="connsiteY27" fmla="*/ 865981 h 1247774"/>
              <a:gd name="connsiteX28" fmla="*/ 4183856 w 4500781"/>
              <a:gd name="connsiteY28" fmla="*/ 962818 h 1247774"/>
              <a:gd name="connsiteX29" fmla="*/ 4280693 w 4500781"/>
              <a:gd name="connsiteY29" fmla="*/ 1050131 h 1247774"/>
              <a:gd name="connsiteX30" fmla="*/ 4368006 w 4500781"/>
              <a:gd name="connsiteY30" fmla="*/ 1126331 h 1247774"/>
              <a:gd name="connsiteX31" fmla="*/ 4444999 w 4500781"/>
              <a:gd name="connsiteY31" fmla="*/ 1188243 h 1247774"/>
              <a:gd name="connsiteX32" fmla="*/ 4479130 w 4500781"/>
              <a:gd name="connsiteY32" fmla="*/ 1212850 h 1247774"/>
              <a:gd name="connsiteX33" fmla="*/ 4486494 w 4500781"/>
              <a:gd name="connsiteY33" fmla="*/ 1217758 h 1247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4500781" h="1247774">
                <a:moveTo>
                  <a:pt x="14287" y="1233487"/>
                </a:moveTo>
                <a:lnTo>
                  <a:pt x="359568" y="1006474"/>
                </a:lnTo>
                <a:lnTo>
                  <a:pt x="702468" y="785812"/>
                </a:lnTo>
                <a:lnTo>
                  <a:pt x="872331" y="680243"/>
                </a:lnTo>
                <a:lnTo>
                  <a:pt x="1041400" y="580231"/>
                </a:lnTo>
                <a:lnTo>
                  <a:pt x="1208087" y="484187"/>
                </a:lnTo>
                <a:lnTo>
                  <a:pt x="1373981" y="395287"/>
                </a:lnTo>
                <a:lnTo>
                  <a:pt x="1537492" y="313531"/>
                </a:lnTo>
                <a:lnTo>
                  <a:pt x="1698625" y="239712"/>
                </a:lnTo>
                <a:lnTo>
                  <a:pt x="1857375" y="174625"/>
                </a:lnTo>
                <a:lnTo>
                  <a:pt x="2013742" y="119062"/>
                </a:lnTo>
                <a:lnTo>
                  <a:pt x="2166937" y="74612"/>
                </a:lnTo>
                <a:lnTo>
                  <a:pt x="2316162" y="42068"/>
                </a:lnTo>
                <a:lnTo>
                  <a:pt x="2463005" y="21431"/>
                </a:lnTo>
                <a:lnTo>
                  <a:pt x="2605087" y="14287"/>
                </a:lnTo>
                <a:lnTo>
                  <a:pt x="2675730" y="17462"/>
                </a:lnTo>
                <a:lnTo>
                  <a:pt x="2746375" y="26193"/>
                </a:lnTo>
                <a:lnTo>
                  <a:pt x="2817812" y="39687"/>
                </a:lnTo>
                <a:lnTo>
                  <a:pt x="2889250" y="58737"/>
                </a:lnTo>
                <a:lnTo>
                  <a:pt x="3032125" y="110331"/>
                </a:lnTo>
                <a:lnTo>
                  <a:pt x="3174205" y="177800"/>
                </a:lnTo>
                <a:lnTo>
                  <a:pt x="3314699" y="258762"/>
                </a:lnTo>
                <a:lnTo>
                  <a:pt x="3453605" y="350043"/>
                </a:lnTo>
                <a:lnTo>
                  <a:pt x="3588542" y="448468"/>
                </a:lnTo>
                <a:lnTo>
                  <a:pt x="3719511" y="552449"/>
                </a:lnTo>
                <a:lnTo>
                  <a:pt x="3845718" y="658812"/>
                </a:lnTo>
                <a:lnTo>
                  <a:pt x="3965574" y="764381"/>
                </a:lnTo>
                <a:lnTo>
                  <a:pt x="4078286" y="865981"/>
                </a:lnTo>
                <a:lnTo>
                  <a:pt x="4183856" y="962818"/>
                </a:lnTo>
                <a:lnTo>
                  <a:pt x="4280693" y="1050131"/>
                </a:lnTo>
                <a:lnTo>
                  <a:pt x="4368006" y="1126331"/>
                </a:lnTo>
                <a:lnTo>
                  <a:pt x="4444999" y="1188243"/>
                </a:lnTo>
                <a:lnTo>
                  <a:pt x="4479130" y="1212850"/>
                </a:lnTo>
                <a:lnTo>
                  <a:pt x="4486494" y="1217758"/>
                </a:lnTo>
              </a:path>
            </a:pathLst>
          </a:custGeom>
          <a:ln w="25400">
            <a:solidFill>
              <a:srgbClr val="cc00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16278" y="2549277"/>
            <a:ext cx="136921" cy="117722"/>
          </a:xfrm>
          <a:custGeom>
            <a:avLst/>
            <a:gdLst>
              <a:gd name="connsiteX0" fmla="*/ 136921 w 136921"/>
              <a:gd name="connsiteY0" fmla="*/ 117722 h 117722"/>
              <a:gd name="connsiteX1" fmla="*/ 13406 w 136921"/>
              <a:gd name="connsiteY1" fmla="*/ 110312 h 117722"/>
              <a:gd name="connsiteX2" fmla="*/ 13406 w 136921"/>
              <a:gd name="connsiteY2" fmla="*/ 110312 h 117722"/>
              <a:gd name="connsiteX3" fmla="*/ 0 w 136921"/>
              <a:gd name="connsiteY3" fmla="*/ 95195 h 117722"/>
              <a:gd name="connsiteX4" fmla="*/ 0 w 136921"/>
              <a:gd name="connsiteY4" fmla="*/ 95195 h 117722"/>
              <a:gd name="connsiteX5" fmla="*/ 15118 w 136921"/>
              <a:gd name="connsiteY5" fmla="*/ 81789 h 117722"/>
              <a:gd name="connsiteX6" fmla="*/ 89734 w 136921"/>
              <a:gd name="connsiteY6" fmla="*/ 86266 h 117722"/>
              <a:gd name="connsiteX7" fmla="*/ 56903 w 136921"/>
              <a:gd name="connsiteY7" fmla="*/ 19111 h 117722"/>
              <a:gd name="connsiteX8" fmla="*/ 56903 w 136921"/>
              <a:gd name="connsiteY8" fmla="*/ 19111 h 117722"/>
              <a:gd name="connsiteX9" fmla="*/ 63463 w 136921"/>
              <a:gd name="connsiteY9" fmla="*/ 0 h 117722"/>
              <a:gd name="connsiteX10" fmla="*/ 63463 w 136921"/>
              <a:gd name="connsiteY10" fmla="*/ 0 h 117722"/>
              <a:gd name="connsiteX11" fmla="*/ 82574 w 136921"/>
              <a:gd name="connsiteY11" fmla="*/ 6559 h 117722"/>
              <a:gd name="connsiteX12" fmla="*/ 136921 w 136921"/>
              <a:gd name="connsiteY12" fmla="*/ 117722 h 117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6921" h="117722">
                <a:moveTo>
                  <a:pt x="136921" y="117722"/>
                </a:moveTo>
                <a:lnTo>
                  <a:pt x="13406" y="110312"/>
                </a:lnTo>
                <a:lnTo>
                  <a:pt x="13406" y="110312"/>
                </a:lnTo>
                <a:cubicBezTo>
                  <a:pt x="5529" y="109839"/>
                  <a:pt x="-472" y="103072"/>
                  <a:pt x="0" y="95195"/>
                </a:cubicBezTo>
                <a:lnTo>
                  <a:pt x="0" y="95195"/>
                </a:lnTo>
                <a:cubicBezTo>
                  <a:pt x="472" y="87318"/>
                  <a:pt x="7241" y="81316"/>
                  <a:pt x="15118" y="81789"/>
                </a:cubicBezTo>
                <a:lnTo>
                  <a:pt x="89734" y="86266"/>
                </a:lnTo>
                <a:lnTo>
                  <a:pt x="56903" y="19111"/>
                </a:lnTo>
                <a:lnTo>
                  <a:pt x="56903" y="19111"/>
                </a:lnTo>
                <a:cubicBezTo>
                  <a:pt x="53437" y="12021"/>
                  <a:pt x="56374" y="3465"/>
                  <a:pt x="63463" y="0"/>
                </a:cubicBezTo>
                <a:lnTo>
                  <a:pt x="63463" y="0"/>
                </a:lnTo>
                <a:cubicBezTo>
                  <a:pt x="70552" y="-3465"/>
                  <a:pt x="79108" y="-529"/>
                  <a:pt x="82574" y="6559"/>
                </a:cubicBezTo>
                <a:lnTo>
                  <a:pt x="136921" y="117722"/>
                </a:lnTo>
              </a:path>
            </a:pathLst>
          </a:custGeom>
          <a:solidFill>
            <a:srgbClr val="cc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3112" y="1128713"/>
            <a:ext cx="4885103" cy="1552574"/>
          </a:xfrm>
          <a:custGeom>
            <a:avLst/>
            <a:gdLst>
              <a:gd name="connsiteX0" fmla="*/ 14287 w 4885103"/>
              <a:gd name="connsiteY0" fmla="*/ 1538287 h 1552574"/>
              <a:gd name="connsiteX1" fmla="*/ 333375 w 4885103"/>
              <a:gd name="connsiteY1" fmla="*/ 1254125 h 1552574"/>
              <a:gd name="connsiteX2" fmla="*/ 651668 w 4885103"/>
              <a:gd name="connsiteY2" fmla="*/ 978693 h 1552574"/>
              <a:gd name="connsiteX3" fmla="*/ 811212 w 4885103"/>
              <a:gd name="connsiteY3" fmla="*/ 846931 h 1552574"/>
              <a:gd name="connsiteX4" fmla="*/ 969168 w 4885103"/>
              <a:gd name="connsiteY4" fmla="*/ 721518 h 1552574"/>
              <a:gd name="connsiteX5" fmla="*/ 1127918 w 4885103"/>
              <a:gd name="connsiteY5" fmla="*/ 601662 h 1552574"/>
              <a:gd name="connsiteX6" fmla="*/ 1285875 w 4885103"/>
              <a:gd name="connsiteY6" fmla="*/ 490537 h 1552574"/>
              <a:gd name="connsiteX7" fmla="*/ 1443037 w 4885103"/>
              <a:gd name="connsiteY7" fmla="*/ 388143 h 1552574"/>
              <a:gd name="connsiteX8" fmla="*/ 1600199 w 4885103"/>
              <a:gd name="connsiteY8" fmla="*/ 295274 h 1552574"/>
              <a:gd name="connsiteX9" fmla="*/ 1756567 w 4885103"/>
              <a:gd name="connsiteY9" fmla="*/ 214312 h 1552574"/>
              <a:gd name="connsiteX10" fmla="*/ 1912937 w 4885103"/>
              <a:gd name="connsiteY10" fmla="*/ 145256 h 1552574"/>
              <a:gd name="connsiteX11" fmla="*/ 2067719 w 4885103"/>
              <a:gd name="connsiteY11" fmla="*/ 89693 h 1552574"/>
              <a:gd name="connsiteX12" fmla="*/ 2222500 w 4885103"/>
              <a:gd name="connsiteY12" fmla="*/ 48418 h 1552574"/>
              <a:gd name="connsiteX13" fmla="*/ 2375692 w 4885103"/>
              <a:gd name="connsiteY13" fmla="*/ 23018 h 1552574"/>
              <a:gd name="connsiteX14" fmla="*/ 2528887 w 4885103"/>
              <a:gd name="connsiteY14" fmla="*/ 14287 h 1552574"/>
              <a:gd name="connsiteX15" fmla="*/ 2680493 w 4885103"/>
              <a:gd name="connsiteY15" fmla="*/ 23018 h 1552574"/>
              <a:gd name="connsiteX16" fmla="*/ 2832100 w 4885103"/>
              <a:gd name="connsiteY16" fmla="*/ 48418 h 1552574"/>
              <a:gd name="connsiteX17" fmla="*/ 2982118 w 4885103"/>
              <a:gd name="connsiteY17" fmla="*/ 89693 h 1552574"/>
              <a:gd name="connsiteX18" fmla="*/ 3132136 w 4885103"/>
              <a:gd name="connsiteY18" fmla="*/ 145256 h 1552574"/>
              <a:gd name="connsiteX19" fmla="*/ 3280568 w 4885103"/>
              <a:gd name="connsiteY19" fmla="*/ 214312 h 1552574"/>
              <a:gd name="connsiteX20" fmla="*/ 3428999 w 4885103"/>
              <a:gd name="connsiteY20" fmla="*/ 295274 h 1552574"/>
              <a:gd name="connsiteX21" fmla="*/ 3576636 w 4885103"/>
              <a:gd name="connsiteY21" fmla="*/ 388143 h 1552574"/>
              <a:gd name="connsiteX22" fmla="*/ 3724274 w 4885103"/>
              <a:gd name="connsiteY22" fmla="*/ 490537 h 1552574"/>
              <a:gd name="connsiteX23" fmla="*/ 3871118 w 4885103"/>
              <a:gd name="connsiteY23" fmla="*/ 601662 h 1552574"/>
              <a:gd name="connsiteX24" fmla="*/ 4017168 w 4885103"/>
              <a:gd name="connsiteY24" fmla="*/ 721518 h 1552574"/>
              <a:gd name="connsiteX25" fmla="*/ 4164012 w 4885103"/>
              <a:gd name="connsiteY25" fmla="*/ 846931 h 1552574"/>
              <a:gd name="connsiteX26" fmla="*/ 4309268 w 4885103"/>
              <a:gd name="connsiteY26" fmla="*/ 978693 h 1552574"/>
              <a:gd name="connsiteX27" fmla="*/ 4600574 w 4885103"/>
              <a:gd name="connsiteY27" fmla="*/ 1254125 h 1552574"/>
              <a:gd name="connsiteX28" fmla="*/ 4870816 w 4885103"/>
              <a:gd name="connsiteY28" fmla="*/ 1518460 h 1552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4885103" h="1552574">
                <a:moveTo>
                  <a:pt x="14287" y="1538287"/>
                </a:moveTo>
                <a:lnTo>
                  <a:pt x="333375" y="1254125"/>
                </a:lnTo>
                <a:lnTo>
                  <a:pt x="651668" y="978693"/>
                </a:lnTo>
                <a:lnTo>
                  <a:pt x="811212" y="846931"/>
                </a:lnTo>
                <a:lnTo>
                  <a:pt x="969168" y="721518"/>
                </a:lnTo>
                <a:lnTo>
                  <a:pt x="1127918" y="601662"/>
                </a:lnTo>
                <a:lnTo>
                  <a:pt x="1285875" y="490537"/>
                </a:lnTo>
                <a:lnTo>
                  <a:pt x="1443037" y="388143"/>
                </a:lnTo>
                <a:lnTo>
                  <a:pt x="1600199" y="295274"/>
                </a:lnTo>
                <a:lnTo>
                  <a:pt x="1756567" y="214312"/>
                </a:lnTo>
                <a:lnTo>
                  <a:pt x="1912937" y="145256"/>
                </a:lnTo>
                <a:lnTo>
                  <a:pt x="2067719" y="89693"/>
                </a:lnTo>
                <a:lnTo>
                  <a:pt x="2222500" y="48418"/>
                </a:lnTo>
                <a:lnTo>
                  <a:pt x="2375692" y="23018"/>
                </a:lnTo>
                <a:lnTo>
                  <a:pt x="2528887" y="14287"/>
                </a:lnTo>
                <a:lnTo>
                  <a:pt x="2680493" y="23018"/>
                </a:lnTo>
                <a:lnTo>
                  <a:pt x="2832100" y="48418"/>
                </a:lnTo>
                <a:lnTo>
                  <a:pt x="2982118" y="89693"/>
                </a:lnTo>
                <a:lnTo>
                  <a:pt x="3132136" y="145256"/>
                </a:lnTo>
                <a:lnTo>
                  <a:pt x="3280568" y="214312"/>
                </a:lnTo>
                <a:lnTo>
                  <a:pt x="3428999" y="295274"/>
                </a:lnTo>
                <a:lnTo>
                  <a:pt x="3576636" y="388143"/>
                </a:lnTo>
                <a:lnTo>
                  <a:pt x="3724274" y="490537"/>
                </a:lnTo>
                <a:lnTo>
                  <a:pt x="3871118" y="601662"/>
                </a:lnTo>
                <a:lnTo>
                  <a:pt x="4017168" y="721518"/>
                </a:lnTo>
                <a:lnTo>
                  <a:pt x="4164012" y="846931"/>
                </a:lnTo>
                <a:lnTo>
                  <a:pt x="4309268" y="978693"/>
                </a:lnTo>
                <a:lnTo>
                  <a:pt x="4600574" y="1254125"/>
                </a:lnTo>
                <a:lnTo>
                  <a:pt x="4870816" y="1518460"/>
                </a:ln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03822" y="2537705"/>
            <a:ext cx="130377" cy="129296"/>
          </a:xfrm>
          <a:custGeom>
            <a:avLst/>
            <a:gdLst>
              <a:gd name="connsiteX0" fmla="*/ 130377 w 130377"/>
              <a:gd name="connsiteY0" fmla="*/ 129296 h 129296"/>
              <a:gd name="connsiteX1" fmla="*/ 10373 w 130377"/>
              <a:gd name="connsiteY1" fmla="*/ 99129 h 129296"/>
              <a:gd name="connsiteX2" fmla="*/ 10373 w 130377"/>
              <a:gd name="connsiteY2" fmla="*/ 99129 h 129296"/>
              <a:gd name="connsiteX3" fmla="*/ 0 w 130377"/>
              <a:gd name="connsiteY3" fmla="*/ 81790 h 129296"/>
              <a:gd name="connsiteX4" fmla="*/ 0 w 130377"/>
              <a:gd name="connsiteY4" fmla="*/ 81790 h 129296"/>
              <a:gd name="connsiteX5" fmla="*/ 17340 w 130377"/>
              <a:gd name="connsiteY5" fmla="*/ 71417 h 129296"/>
              <a:gd name="connsiteX6" fmla="*/ 89834 w 130377"/>
              <a:gd name="connsiteY6" fmla="*/ 89640 h 129296"/>
              <a:gd name="connsiteX7" fmla="*/ 70014 w 130377"/>
              <a:gd name="connsiteY7" fmla="*/ 17565 h 129296"/>
              <a:gd name="connsiteX8" fmla="*/ 70014 w 130377"/>
              <a:gd name="connsiteY8" fmla="*/ 17565 h 129296"/>
              <a:gd name="connsiteX9" fmla="*/ 80001 w 130377"/>
              <a:gd name="connsiteY9" fmla="*/ 0 h 129296"/>
              <a:gd name="connsiteX10" fmla="*/ 80001 w 130377"/>
              <a:gd name="connsiteY10" fmla="*/ 0 h 129296"/>
              <a:gd name="connsiteX11" fmla="*/ 97565 w 130377"/>
              <a:gd name="connsiteY11" fmla="*/ 9988 h 129296"/>
              <a:gd name="connsiteX12" fmla="*/ 130377 w 130377"/>
              <a:gd name="connsiteY12" fmla="*/ 129296 h 129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0377" h="129296">
                <a:moveTo>
                  <a:pt x="130377" y="129296"/>
                </a:moveTo>
                <a:lnTo>
                  <a:pt x="10373" y="99129"/>
                </a:lnTo>
                <a:lnTo>
                  <a:pt x="10373" y="99129"/>
                </a:lnTo>
                <a:cubicBezTo>
                  <a:pt x="2720" y="97205"/>
                  <a:pt x="-1923" y="89442"/>
                  <a:pt x="0" y="81790"/>
                </a:cubicBezTo>
                <a:lnTo>
                  <a:pt x="0" y="81790"/>
                </a:lnTo>
                <a:cubicBezTo>
                  <a:pt x="1924" y="74137"/>
                  <a:pt x="9687" y="69493"/>
                  <a:pt x="17340" y="71417"/>
                </a:cubicBezTo>
                <a:lnTo>
                  <a:pt x="89834" y="89640"/>
                </a:lnTo>
                <a:lnTo>
                  <a:pt x="70014" y="17565"/>
                </a:lnTo>
                <a:lnTo>
                  <a:pt x="70014" y="17565"/>
                </a:lnTo>
                <a:cubicBezTo>
                  <a:pt x="67922" y="9956"/>
                  <a:pt x="72393" y="2092"/>
                  <a:pt x="80001" y="0"/>
                </a:cubicBezTo>
                <a:lnTo>
                  <a:pt x="80001" y="0"/>
                </a:lnTo>
                <a:cubicBezTo>
                  <a:pt x="87610" y="-2091"/>
                  <a:pt x="95474" y="2379"/>
                  <a:pt x="97565" y="9988"/>
                </a:cubicBezTo>
                <a:lnTo>
                  <a:pt x="130377" y="129296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3112" y="900113"/>
            <a:ext cx="5265272" cy="1781174"/>
          </a:xfrm>
          <a:custGeom>
            <a:avLst/>
            <a:gdLst>
              <a:gd name="connsiteX0" fmla="*/ 14287 w 5265272"/>
              <a:gd name="connsiteY0" fmla="*/ 1766887 h 1781174"/>
              <a:gd name="connsiteX1" fmla="*/ 307181 w 5265272"/>
              <a:gd name="connsiteY1" fmla="*/ 1439862 h 1781174"/>
              <a:gd name="connsiteX2" fmla="*/ 454025 w 5265272"/>
              <a:gd name="connsiteY2" fmla="*/ 1279525 h 1781174"/>
              <a:gd name="connsiteX3" fmla="*/ 601662 w 5265272"/>
              <a:gd name="connsiteY3" fmla="*/ 1123156 h 1781174"/>
              <a:gd name="connsiteX4" fmla="*/ 749300 w 5265272"/>
              <a:gd name="connsiteY4" fmla="*/ 972343 h 1781174"/>
              <a:gd name="connsiteX5" fmla="*/ 897731 w 5265272"/>
              <a:gd name="connsiteY5" fmla="*/ 827087 h 1781174"/>
              <a:gd name="connsiteX6" fmla="*/ 1047750 w 5265272"/>
              <a:gd name="connsiteY6" fmla="*/ 689768 h 1781174"/>
              <a:gd name="connsiteX7" fmla="*/ 1197768 w 5265272"/>
              <a:gd name="connsiteY7" fmla="*/ 561974 h 1781174"/>
              <a:gd name="connsiteX8" fmla="*/ 1349375 w 5265272"/>
              <a:gd name="connsiteY8" fmla="*/ 443706 h 1781174"/>
              <a:gd name="connsiteX9" fmla="*/ 1501775 w 5265272"/>
              <a:gd name="connsiteY9" fmla="*/ 338137 h 1781174"/>
              <a:gd name="connsiteX10" fmla="*/ 1655762 w 5265272"/>
              <a:gd name="connsiteY10" fmla="*/ 244475 h 1781174"/>
              <a:gd name="connsiteX11" fmla="*/ 1812131 w 5265272"/>
              <a:gd name="connsiteY11" fmla="*/ 165100 h 1781174"/>
              <a:gd name="connsiteX12" fmla="*/ 1969292 w 5265272"/>
              <a:gd name="connsiteY12" fmla="*/ 100806 h 1781174"/>
              <a:gd name="connsiteX13" fmla="*/ 2128042 w 5265272"/>
              <a:gd name="connsiteY13" fmla="*/ 53975 h 1781174"/>
              <a:gd name="connsiteX14" fmla="*/ 2209005 w 5265272"/>
              <a:gd name="connsiteY14" fmla="*/ 36512 h 1781174"/>
              <a:gd name="connsiteX15" fmla="*/ 2289175 w 5265272"/>
              <a:gd name="connsiteY15" fmla="*/ 24606 h 1781174"/>
              <a:gd name="connsiteX16" fmla="*/ 2370930 w 5265272"/>
              <a:gd name="connsiteY16" fmla="*/ 16668 h 1781174"/>
              <a:gd name="connsiteX17" fmla="*/ 2452687 w 5265272"/>
              <a:gd name="connsiteY17" fmla="*/ 14287 h 1781174"/>
              <a:gd name="connsiteX18" fmla="*/ 2535237 w 5265272"/>
              <a:gd name="connsiteY18" fmla="*/ 16668 h 1781174"/>
              <a:gd name="connsiteX19" fmla="*/ 2617787 w 5265272"/>
              <a:gd name="connsiteY19" fmla="*/ 24606 h 1781174"/>
              <a:gd name="connsiteX20" fmla="*/ 2701925 w 5265272"/>
              <a:gd name="connsiteY20" fmla="*/ 36512 h 1781174"/>
              <a:gd name="connsiteX21" fmla="*/ 2785268 w 5265272"/>
              <a:gd name="connsiteY21" fmla="*/ 53975 h 1781174"/>
              <a:gd name="connsiteX22" fmla="*/ 2955130 w 5265272"/>
              <a:gd name="connsiteY22" fmla="*/ 100806 h 1781174"/>
              <a:gd name="connsiteX23" fmla="*/ 3126580 w 5265272"/>
              <a:gd name="connsiteY23" fmla="*/ 165100 h 1781174"/>
              <a:gd name="connsiteX24" fmla="*/ 3298824 w 5265272"/>
              <a:gd name="connsiteY24" fmla="*/ 244475 h 1781174"/>
              <a:gd name="connsiteX25" fmla="*/ 3473449 w 5265272"/>
              <a:gd name="connsiteY25" fmla="*/ 338137 h 1781174"/>
              <a:gd name="connsiteX26" fmla="*/ 3649661 w 5265272"/>
              <a:gd name="connsiteY26" fmla="*/ 443706 h 1781174"/>
              <a:gd name="connsiteX27" fmla="*/ 3826668 w 5265272"/>
              <a:gd name="connsiteY27" fmla="*/ 561974 h 1781174"/>
              <a:gd name="connsiteX28" fmla="*/ 4005262 w 5265272"/>
              <a:gd name="connsiteY28" fmla="*/ 689768 h 1781174"/>
              <a:gd name="connsiteX29" fmla="*/ 4183856 w 5265272"/>
              <a:gd name="connsiteY29" fmla="*/ 827087 h 1781174"/>
              <a:gd name="connsiteX30" fmla="*/ 4364036 w 5265272"/>
              <a:gd name="connsiteY30" fmla="*/ 972343 h 1781174"/>
              <a:gd name="connsiteX31" fmla="*/ 4545011 w 5265272"/>
              <a:gd name="connsiteY31" fmla="*/ 1123156 h 1781174"/>
              <a:gd name="connsiteX32" fmla="*/ 4725986 w 5265272"/>
              <a:gd name="connsiteY32" fmla="*/ 1279525 h 1781174"/>
              <a:gd name="connsiteX33" fmla="*/ 4907756 w 5265272"/>
              <a:gd name="connsiteY33" fmla="*/ 1439862 h 1781174"/>
              <a:gd name="connsiteX34" fmla="*/ 5250985 w 5265272"/>
              <a:gd name="connsiteY34" fmla="*/ 1747946 h 17811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</a:cxnLst>
            <a:rect l="l" t="t" r="r" b="b"/>
            <a:pathLst>
              <a:path w="5265272" h="1781174">
                <a:moveTo>
                  <a:pt x="14287" y="1766887"/>
                </a:moveTo>
                <a:lnTo>
                  <a:pt x="307181" y="1439862"/>
                </a:lnTo>
                <a:lnTo>
                  <a:pt x="454025" y="1279525"/>
                </a:lnTo>
                <a:lnTo>
                  <a:pt x="601662" y="1123156"/>
                </a:lnTo>
                <a:lnTo>
                  <a:pt x="749300" y="972343"/>
                </a:lnTo>
                <a:lnTo>
                  <a:pt x="897731" y="827087"/>
                </a:lnTo>
                <a:lnTo>
                  <a:pt x="1047750" y="689768"/>
                </a:lnTo>
                <a:lnTo>
                  <a:pt x="1197768" y="561974"/>
                </a:lnTo>
                <a:lnTo>
                  <a:pt x="1349375" y="443706"/>
                </a:lnTo>
                <a:lnTo>
                  <a:pt x="1501775" y="338137"/>
                </a:lnTo>
                <a:lnTo>
                  <a:pt x="1655762" y="244475"/>
                </a:lnTo>
                <a:lnTo>
                  <a:pt x="1812131" y="165100"/>
                </a:lnTo>
                <a:lnTo>
                  <a:pt x="1969292" y="100806"/>
                </a:lnTo>
                <a:lnTo>
                  <a:pt x="2128042" y="53975"/>
                </a:lnTo>
                <a:lnTo>
                  <a:pt x="2209005" y="36512"/>
                </a:lnTo>
                <a:lnTo>
                  <a:pt x="2289175" y="24606"/>
                </a:lnTo>
                <a:lnTo>
                  <a:pt x="2370930" y="16668"/>
                </a:lnTo>
                <a:lnTo>
                  <a:pt x="2452687" y="14287"/>
                </a:lnTo>
                <a:lnTo>
                  <a:pt x="2535237" y="16668"/>
                </a:lnTo>
                <a:lnTo>
                  <a:pt x="2617787" y="24606"/>
                </a:lnTo>
                <a:lnTo>
                  <a:pt x="2701925" y="36512"/>
                </a:lnTo>
                <a:lnTo>
                  <a:pt x="2785268" y="53975"/>
                </a:lnTo>
                <a:lnTo>
                  <a:pt x="2955130" y="100806"/>
                </a:lnTo>
                <a:lnTo>
                  <a:pt x="3126580" y="165100"/>
                </a:lnTo>
                <a:lnTo>
                  <a:pt x="3298824" y="244475"/>
                </a:lnTo>
                <a:lnTo>
                  <a:pt x="3473449" y="338137"/>
                </a:lnTo>
                <a:lnTo>
                  <a:pt x="3649661" y="443706"/>
                </a:lnTo>
                <a:lnTo>
                  <a:pt x="3826668" y="561974"/>
                </a:lnTo>
                <a:lnTo>
                  <a:pt x="4005262" y="689768"/>
                </a:lnTo>
                <a:lnTo>
                  <a:pt x="4183856" y="827087"/>
                </a:lnTo>
                <a:lnTo>
                  <a:pt x="4364036" y="972343"/>
                </a:lnTo>
                <a:lnTo>
                  <a:pt x="4545011" y="1123156"/>
                </a:lnTo>
                <a:lnTo>
                  <a:pt x="4725986" y="1279525"/>
                </a:lnTo>
                <a:lnTo>
                  <a:pt x="4907756" y="1439862"/>
                </a:lnTo>
                <a:lnTo>
                  <a:pt x="5250985" y="1747946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82908" y="2539982"/>
            <a:ext cx="132291" cy="127017"/>
          </a:xfrm>
          <a:custGeom>
            <a:avLst/>
            <a:gdLst>
              <a:gd name="connsiteX0" fmla="*/ 132291 w 132291"/>
              <a:gd name="connsiteY0" fmla="*/ 127017 h 127017"/>
              <a:gd name="connsiteX1" fmla="*/ 11106 w 132291"/>
              <a:gd name="connsiteY1" fmla="*/ 102021 h 127017"/>
              <a:gd name="connsiteX2" fmla="*/ 11106 w 132291"/>
              <a:gd name="connsiteY2" fmla="*/ 102021 h 127017"/>
              <a:gd name="connsiteX3" fmla="*/ 0 w 132291"/>
              <a:gd name="connsiteY3" fmla="*/ 85142 h 127017"/>
              <a:gd name="connsiteX4" fmla="*/ 0 w 132291"/>
              <a:gd name="connsiteY4" fmla="*/ 85142 h 127017"/>
              <a:gd name="connsiteX5" fmla="*/ 16879 w 132291"/>
              <a:gd name="connsiteY5" fmla="*/ 74035 h 127017"/>
              <a:gd name="connsiteX6" fmla="*/ 90088 w 132291"/>
              <a:gd name="connsiteY6" fmla="*/ 89136 h 127017"/>
              <a:gd name="connsiteX7" fmla="*/ 67198 w 132291"/>
              <a:gd name="connsiteY7" fmla="*/ 17976 h 127017"/>
              <a:gd name="connsiteX8" fmla="*/ 67198 w 132291"/>
              <a:gd name="connsiteY8" fmla="*/ 17976 h 127017"/>
              <a:gd name="connsiteX9" fmla="*/ 76423 w 132291"/>
              <a:gd name="connsiteY9" fmla="*/ 0 h 127017"/>
              <a:gd name="connsiteX10" fmla="*/ 76423 w 132291"/>
              <a:gd name="connsiteY10" fmla="*/ 0 h 127017"/>
              <a:gd name="connsiteX11" fmla="*/ 94400 w 132291"/>
              <a:gd name="connsiteY11" fmla="*/ 9226 h 127017"/>
              <a:gd name="connsiteX12" fmla="*/ 132291 w 132291"/>
              <a:gd name="connsiteY12" fmla="*/ 127017 h 127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2291" h="127017">
                <a:moveTo>
                  <a:pt x="132291" y="127017"/>
                </a:moveTo>
                <a:lnTo>
                  <a:pt x="11106" y="102021"/>
                </a:lnTo>
                <a:lnTo>
                  <a:pt x="11106" y="102021"/>
                </a:lnTo>
                <a:cubicBezTo>
                  <a:pt x="3378" y="100427"/>
                  <a:pt x="-1593" y="92870"/>
                  <a:pt x="0" y="85142"/>
                </a:cubicBezTo>
                <a:lnTo>
                  <a:pt x="0" y="85142"/>
                </a:lnTo>
                <a:cubicBezTo>
                  <a:pt x="1592" y="77414"/>
                  <a:pt x="9149" y="72442"/>
                  <a:pt x="16879" y="74035"/>
                </a:cubicBezTo>
                <a:lnTo>
                  <a:pt x="90088" y="89136"/>
                </a:lnTo>
                <a:lnTo>
                  <a:pt x="67198" y="17976"/>
                </a:lnTo>
                <a:lnTo>
                  <a:pt x="67198" y="17976"/>
                </a:lnTo>
                <a:cubicBezTo>
                  <a:pt x="64779" y="10464"/>
                  <a:pt x="68911" y="2416"/>
                  <a:pt x="76423" y="0"/>
                </a:cubicBezTo>
                <a:lnTo>
                  <a:pt x="76423" y="0"/>
                </a:lnTo>
                <a:cubicBezTo>
                  <a:pt x="83934" y="-2416"/>
                  <a:pt x="91981" y="1714"/>
                  <a:pt x="94400" y="9226"/>
                </a:cubicBezTo>
                <a:lnTo>
                  <a:pt x="132291" y="12701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19812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1700" y="1968500"/>
            <a:ext cx="3073400" cy="2311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304800"/>
            <a:ext cx="4419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Repetitive/ambiguous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patterns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41600" y="4622800"/>
            <a:ext cx="3835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ambiguity...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52712" y="4557712"/>
            <a:ext cx="104775" cy="1628774"/>
          </a:xfrm>
          <a:custGeom>
            <a:avLst/>
            <a:gdLst>
              <a:gd name="connsiteX0" fmla="*/ 14287 w 104775"/>
              <a:gd name="connsiteY0" fmla="*/ 14287 h 1628774"/>
              <a:gd name="connsiteX1" fmla="*/ 90487 w 104775"/>
              <a:gd name="connsiteY1" fmla="*/ 14287 h 1628774"/>
              <a:gd name="connsiteX2" fmla="*/ 90487 w 104775"/>
              <a:gd name="connsiteY2" fmla="*/ 1614487 h 1628774"/>
              <a:gd name="connsiteX3" fmla="*/ 14287 w 104775"/>
              <a:gd name="connsiteY3" fmla="*/ 1614487 h 1628774"/>
              <a:gd name="connsiteX4" fmla="*/ 14287 w 104775"/>
              <a:gd name="connsiteY4" fmla="*/ 14287 h 1628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75" h="1628774">
                <a:moveTo>
                  <a:pt x="14287" y="14287"/>
                </a:moveTo>
                <a:lnTo>
                  <a:pt x="90487" y="14287"/>
                </a:lnTo>
                <a:lnTo>
                  <a:pt x="90487" y="1614487"/>
                </a:lnTo>
                <a:lnTo>
                  <a:pt x="14287" y="1614487"/>
                </a:lnTo>
                <a:lnTo>
                  <a:pt x="14287" y="1428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6049" y="3993356"/>
            <a:ext cx="3810567" cy="745331"/>
          </a:xfrm>
          <a:custGeom>
            <a:avLst/>
            <a:gdLst>
              <a:gd name="connsiteX0" fmla="*/ 14287 w 3810567"/>
              <a:gd name="connsiteY0" fmla="*/ 731043 h 745331"/>
              <a:gd name="connsiteX1" fmla="*/ 209550 w 3810567"/>
              <a:gd name="connsiteY1" fmla="*/ 619918 h 745331"/>
              <a:gd name="connsiteX2" fmla="*/ 406400 w 3810567"/>
              <a:gd name="connsiteY2" fmla="*/ 510381 h 745331"/>
              <a:gd name="connsiteX3" fmla="*/ 606424 w 3810567"/>
              <a:gd name="connsiteY3" fmla="*/ 406400 h 745331"/>
              <a:gd name="connsiteX4" fmla="*/ 809624 w 3810567"/>
              <a:gd name="connsiteY4" fmla="*/ 309562 h 745331"/>
              <a:gd name="connsiteX5" fmla="*/ 1018381 w 3810567"/>
              <a:gd name="connsiteY5" fmla="*/ 222250 h 745331"/>
              <a:gd name="connsiteX6" fmla="*/ 1234281 w 3810567"/>
              <a:gd name="connsiteY6" fmla="*/ 147637 h 745331"/>
              <a:gd name="connsiteX7" fmla="*/ 1457325 w 3810567"/>
              <a:gd name="connsiteY7" fmla="*/ 88106 h 745331"/>
              <a:gd name="connsiteX8" fmla="*/ 1573212 w 3810567"/>
              <a:gd name="connsiteY8" fmla="*/ 64293 h 745331"/>
              <a:gd name="connsiteX9" fmla="*/ 1690687 w 3810567"/>
              <a:gd name="connsiteY9" fmla="*/ 45243 h 745331"/>
              <a:gd name="connsiteX10" fmla="*/ 1811337 w 3810567"/>
              <a:gd name="connsiteY10" fmla="*/ 30956 h 745331"/>
              <a:gd name="connsiteX11" fmla="*/ 1933575 w 3810567"/>
              <a:gd name="connsiteY11" fmla="*/ 21431 h 745331"/>
              <a:gd name="connsiteX12" fmla="*/ 2186781 w 3810567"/>
              <a:gd name="connsiteY12" fmla="*/ 14287 h 745331"/>
              <a:gd name="connsiteX13" fmla="*/ 2447131 w 3810567"/>
              <a:gd name="connsiteY13" fmla="*/ 22225 h 745331"/>
              <a:gd name="connsiteX14" fmla="*/ 2714625 w 3810567"/>
              <a:gd name="connsiteY14" fmla="*/ 42862 h 745331"/>
              <a:gd name="connsiteX15" fmla="*/ 2987675 w 3810567"/>
              <a:gd name="connsiteY15" fmla="*/ 73025 h 745331"/>
              <a:gd name="connsiteX16" fmla="*/ 3263899 w 3810567"/>
              <a:gd name="connsiteY16" fmla="*/ 110331 h 745331"/>
              <a:gd name="connsiteX17" fmla="*/ 3543299 w 3810567"/>
              <a:gd name="connsiteY17" fmla="*/ 153193 h 745331"/>
              <a:gd name="connsiteX18" fmla="*/ 3796279 w 3810567"/>
              <a:gd name="connsiteY18" fmla="*/ 193213 h 745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810567" h="745331">
                <a:moveTo>
                  <a:pt x="14287" y="731043"/>
                </a:moveTo>
                <a:lnTo>
                  <a:pt x="209550" y="619918"/>
                </a:lnTo>
                <a:lnTo>
                  <a:pt x="406400" y="510381"/>
                </a:lnTo>
                <a:lnTo>
                  <a:pt x="606424" y="406400"/>
                </a:lnTo>
                <a:lnTo>
                  <a:pt x="809624" y="309562"/>
                </a:lnTo>
                <a:lnTo>
                  <a:pt x="1018381" y="222250"/>
                </a:lnTo>
                <a:lnTo>
                  <a:pt x="1234281" y="147637"/>
                </a:lnTo>
                <a:lnTo>
                  <a:pt x="1457325" y="88106"/>
                </a:lnTo>
                <a:lnTo>
                  <a:pt x="1573212" y="64293"/>
                </a:lnTo>
                <a:lnTo>
                  <a:pt x="1690687" y="45243"/>
                </a:lnTo>
                <a:lnTo>
                  <a:pt x="1811337" y="30956"/>
                </a:lnTo>
                <a:lnTo>
                  <a:pt x="1933575" y="21431"/>
                </a:lnTo>
                <a:lnTo>
                  <a:pt x="2186781" y="14287"/>
                </a:lnTo>
                <a:lnTo>
                  <a:pt x="2447131" y="22225"/>
                </a:lnTo>
                <a:lnTo>
                  <a:pt x="2714625" y="42862"/>
                </a:lnTo>
                <a:lnTo>
                  <a:pt x="2987675" y="73025"/>
                </a:lnTo>
                <a:lnTo>
                  <a:pt x="3263899" y="110331"/>
                </a:lnTo>
                <a:lnTo>
                  <a:pt x="3543299" y="153193"/>
                </a:lnTo>
                <a:lnTo>
                  <a:pt x="3796279" y="193213"/>
                </a:lnTo>
              </a:path>
            </a:pathLst>
          </a:custGeom>
          <a:ln w="25400">
            <a:solidFill>
              <a:srgbClr val="cc0099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76530" y="4112718"/>
            <a:ext cx="133807" cy="123163"/>
          </a:xfrm>
          <a:custGeom>
            <a:avLst/>
            <a:gdLst>
              <a:gd name="connsiteX0" fmla="*/ 133807 w 133807"/>
              <a:gd name="connsiteY0" fmla="*/ 78281 h 123163"/>
              <a:gd name="connsiteX1" fmla="*/ 18496 w 133807"/>
              <a:gd name="connsiteY1" fmla="*/ 123163 h 123163"/>
              <a:gd name="connsiteX2" fmla="*/ 18496 w 133807"/>
              <a:gd name="connsiteY2" fmla="*/ 123163 h 123163"/>
              <a:gd name="connsiteX3" fmla="*/ 0 w 133807"/>
              <a:gd name="connsiteY3" fmla="*/ 115031 h 123163"/>
              <a:gd name="connsiteX4" fmla="*/ 0 w 133807"/>
              <a:gd name="connsiteY4" fmla="*/ 115031 h 123163"/>
              <a:gd name="connsiteX5" fmla="*/ 8132 w 133807"/>
              <a:gd name="connsiteY5" fmla="*/ 96534 h 123163"/>
              <a:gd name="connsiteX6" fmla="*/ 77792 w 133807"/>
              <a:gd name="connsiteY6" fmla="*/ 69420 h 123163"/>
              <a:gd name="connsiteX7" fmla="*/ 19902 w 133807"/>
              <a:gd name="connsiteY7" fmla="*/ 22130 h 123163"/>
              <a:gd name="connsiteX8" fmla="*/ 19902 w 133807"/>
              <a:gd name="connsiteY8" fmla="*/ 22130 h 123163"/>
              <a:gd name="connsiteX9" fmla="*/ 17876 w 133807"/>
              <a:gd name="connsiteY9" fmla="*/ 2025 h 123163"/>
              <a:gd name="connsiteX10" fmla="*/ 17876 w 133807"/>
              <a:gd name="connsiteY10" fmla="*/ 2025 h 123163"/>
              <a:gd name="connsiteX11" fmla="*/ 37980 w 133807"/>
              <a:gd name="connsiteY11" fmla="*/ 0 h 123163"/>
              <a:gd name="connsiteX12" fmla="*/ 133807 w 133807"/>
              <a:gd name="connsiteY12" fmla="*/ 78281 h 123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3807" h="123163">
                <a:moveTo>
                  <a:pt x="133807" y="78281"/>
                </a:moveTo>
                <a:lnTo>
                  <a:pt x="18496" y="123163"/>
                </a:lnTo>
                <a:lnTo>
                  <a:pt x="18496" y="123163"/>
                </a:lnTo>
                <a:cubicBezTo>
                  <a:pt x="11143" y="126026"/>
                  <a:pt x="2862" y="122384"/>
                  <a:pt x="0" y="115031"/>
                </a:cubicBezTo>
                <a:lnTo>
                  <a:pt x="0" y="115031"/>
                </a:lnTo>
                <a:cubicBezTo>
                  <a:pt x="-2862" y="107678"/>
                  <a:pt x="778" y="99396"/>
                  <a:pt x="8132" y="96534"/>
                </a:cubicBezTo>
                <a:lnTo>
                  <a:pt x="77792" y="69420"/>
                </a:lnTo>
                <a:lnTo>
                  <a:pt x="19902" y="22130"/>
                </a:lnTo>
                <a:lnTo>
                  <a:pt x="19902" y="22130"/>
                </a:lnTo>
                <a:cubicBezTo>
                  <a:pt x="13792" y="17137"/>
                  <a:pt x="12884" y="8137"/>
                  <a:pt x="17876" y="2025"/>
                </a:cubicBezTo>
                <a:lnTo>
                  <a:pt x="17876" y="2025"/>
                </a:lnTo>
                <a:cubicBezTo>
                  <a:pt x="22869" y="-4085"/>
                  <a:pt x="31869" y="-4992"/>
                  <a:pt x="37980" y="0"/>
                </a:cubicBezTo>
                <a:lnTo>
                  <a:pt x="133807" y="78281"/>
                </a:lnTo>
              </a:path>
            </a:pathLst>
          </a:custGeom>
          <a:solidFill>
            <a:srgbClr val="cc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8900" y="38735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17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1700" y="3873500"/>
            <a:ext cx="3073400" cy="2311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241300"/>
            <a:ext cx="2895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Transparent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objects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19300" y="3441700"/>
            <a:ext cx="5181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1/2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65900" y="4064000"/>
            <a:ext cx="203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cc0099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71600" y="762001"/>
            <a:ext cx="6400798" cy="2285998"/>
          </a:xfrm>
          <a:custGeom>
            <a:avLst/>
            <a:gdLst>
              <a:gd name="connsiteX0" fmla="*/ 0 w 6400798"/>
              <a:gd name="connsiteY0" fmla="*/ 0 h 2285998"/>
              <a:gd name="connsiteX1" fmla="*/ 6400798 w 6400798"/>
              <a:gd name="connsiteY1" fmla="*/ 0 h 2285998"/>
              <a:gd name="connsiteX2" fmla="*/ 6400798 w 6400798"/>
              <a:gd name="connsiteY2" fmla="*/ 2285998 h 2285998"/>
              <a:gd name="connsiteX3" fmla="*/ 0 w 6400798"/>
              <a:gd name="connsiteY3" fmla="*/ 2285998 h 2285998"/>
              <a:gd name="connsiteX4" fmla="*/ 0 w 6400798"/>
              <a:gd name="connsiteY4" fmla="*/ 0 h 2285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00798" h="2285998">
                <a:moveTo>
                  <a:pt x="0" y="0"/>
                </a:moveTo>
                <a:lnTo>
                  <a:pt x="6400798" y="0"/>
                </a:lnTo>
                <a:lnTo>
                  <a:pt x="6400798" y="2285998"/>
                </a:lnTo>
                <a:lnTo>
                  <a:pt x="0" y="2285998"/>
                </a:lnTo>
                <a:lnTo>
                  <a:pt x="0" y="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65250" y="755651"/>
            <a:ext cx="6413498" cy="2298699"/>
          </a:xfrm>
          <a:custGeom>
            <a:avLst/>
            <a:gdLst>
              <a:gd name="connsiteX0" fmla="*/ 6350 w 6413498"/>
              <a:gd name="connsiteY0" fmla="*/ 6350 h 2298699"/>
              <a:gd name="connsiteX1" fmla="*/ 6407148 w 6413498"/>
              <a:gd name="connsiteY1" fmla="*/ 6350 h 2298699"/>
              <a:gd name="connsiteX2" fmla="*/ 6407148 w 6413498"/>
              <a:gd name="connsiteY2" fmla="*/ 2292349 h 2298699"/>
              <a:gd name="connsiteX3" fmla="*/ 6350 w 6413498"/>
              <a:gd name="connsiteY3" fmla="*/ 2292349 h 2298699"/>
              <a:gd name="connsiteX4" fmla="*/ 6350 w 6413498"/>
              <a:gd name="connsiteY4" fmla="*/ 6350 h 2298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13498" h="2298699">
                <a:moveTo>
                  <a:pt x="6350" y="6350"/>
                </a:moveTo>
                <a:lnTo>
                  <a:pt x="6407148" y="6350"/>
                </a:lnTo>
                <a:lnTo>
                  <a:pt x="6407148" y="2292349"/>
                </a:lnTo>
                <a:lnTo>
                  <a:pt x="6350" y="229234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38375" y="223837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86487" y="223837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24598" y="223837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05050" y="223837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52775" y="2243138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2150" y="2243138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cc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56448" y="22479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6112" y="2271712"/>
            <a:ext cx="3964772" cy="1171574"/>
          </a:xfrm>
          <a:custGeom>
            <a:avLst/>
            <a:gdLst>
              <a:gd name="connsiteX0" fmla="*/ 14287 w 3964772"/>
              <a:gd name="connsiteY0" fmla="*/ 14287 h 1171574"/>
              <a:gd name="connsiteX1" fmla="*/ 119856 w 3964772"/>
              <a:gd name="connsiteY1" fmla="*/ 227806 h 1171574"/>
              <a:gd name="connsiteX2" fmla="*/ 230187 w 3964772"/>
              <a:gd name="connsiteY2" fmla="*/ 434181 h 1171574"/>
              <a:gd name="connsiteX3" fmla="*/ 288131 w 3964772"/>
              <a:gd name="connsiteY3" fmla="*/ 532606 h 1171574"/>
              <a:gd name="connsiteX4" fmla="*/ 348456 w 3964772"/>
              <a:gd name="connsiteY4" fmla="*/ 627062 h 1171574"/>
              <a:gd name="connsiteX5" fmla="*/ 412750 w 3964772"/>
              <a:gd name="connsiteY5" fmla="*/ 716756 h 1171574"/>
              <a:gd name="connsiteX6" fmla="*/ 481012 w 3964772"/>
              <a:gd name="connsiteY6" fmla="*/ 800100 h 1171574"/>
              <a:gd name="connsiteX7" fmla="*/ 553243 w 3964772"/>
              <a:gd name="connsiteY7" fmla="*/ 877093 h 1171574"/>
              <a:gd name="connsiteX8" fmla="*/ 631031 w 3964772"/>
              <a:gd name="connsiteY8" fmla="*/ 946149 h 1171574"/>
              <a:gd name="connsiteX9" fmla="*/ 714374 w 3964772"/>
              <a:gd name="connsiteY9" fmla="*/ 1007268 h 1171574"/>
              <a:gd name="connsiteX10" fmla="*/ 804068 w 3964772"/>
              <a:gd name="connsiteY10" fmla="*/ 1058861 h 1171574"/>
              <a:gd name="connsiteX11" fmla="*/ 899318 w 3964772"/>
              <a:gd name="connsiteY11" fmla="*/ 1100931 h 1171574"/>
              <a:gd name="connsiteX12" fmla="*/ 1003299 w 3964772"/>
              <a:gd name="connsiteY12" fmla="*/ 1131886 h 1171574"/>
              <a:gd name="connsiteX13" fmla="*/ 1114425 w 3964772"/>
              <a:gd name="connsiteY13" fmla="*/ 1150936 h 1171574"/>
              <a:gd name="connsiteX14" fmla="*/ 1233487 w 3964772"/>
              <a:gd name="connsiteY14" fmla="*/ 1157286 h 1171574"/>
              <a:gd name="connsiteX15" fmla="*/ 1297781 w 3964772"/>
              <a:gd name="connsiteY15" fmla="*/ 1154906 h 1171574"/>
              <a:gd name="connsiteX16" fmla="*/ 1368425 w 3964772"/>
              <a:gd name="connsiteY16" fmla="*/ 1146175 h 1171574"/>
              <a:gd name="connsiteX17" fmla="*/ 1443037 w 3964772"/>
              <a:gd name="connsiteY17" fmla="*/ 1133475 h 1171574"/>
              <a:gd name="connsiteX18" fmla="*/ 1522412 w 3964772"/>
              <a:gd name="connsiteY18" fmla="*/ 1115218 h 1171574"/>
              <a:gd name="connsiteX19" fmla="*/ 1693068 w 3964772"/>
              <a:gd name="connsiteY19" fmla="*/ 1066800 h 1171574"/>
              <a:gd name="connsiteX20" fmla="*/ 1876425 w 3964772"/>
              <a:gd name="connsiteY20" fmla="*/ 1004093 h 1171574"/>
              <a:gd name="connsiteX21" fmla="*/ 2070100 w 3964772"/>
              <a:gd name="connsiteY21" fmla="*/ 927893 h 1171574"/>
              <a:gd name="connsiteX22" fmla="*/ 2270919 w 3964772"/>
              <a:gd name="connsiteY22" fmla="*/ 842168 h 1171574"/>
              <a:gd name="connsiteX23" fmla="*/ 2475706 w 3964772"/>
              <a:gd name="connsiteY23" fmla="*/ 750093 h 1171574"/>
              <a:gd name="connsiteX24" fmla="*/ 2681286 w 3964772"/>
              <a:gd name="connsiteY24" fmla="*/ 652462 h 1171574"/>
              <a:gd name="connsiteX25" fmla="*/ 2884486 w 3964772"/>
              <a:gd name="connsiteY25" fmla="*/ 553243 h 1171574"/>
              <a:gd name="connsiteX26" fmla="*/ 3082131 w 3964772"/>
              <a:gd name="connsiteY26" fmla="*/ 454025 h 1171574"/>
              <a:gd name="connsiteX27" fmla="*/ 3271042 w 3964772"/>
              <a:gd name="connsiteY27" fmla="*/ 357981 h 1171574"/>
              <a:gd name="connsiteX28" fmla="*/ 3448048 w 3964772"/>
              <a:gd name="connsiteY28" fmla="*/ 268287 h 1171574"/>
              <a:gd name="connsiteX29" fmla="*/ 3609975 w 3964772"/>
              <a:gd name="connsiteY29" fmla="*/ 185737 h 1171574"/>
              <a:gd name="connsiteX30" fmla="*/ 3684586 w 3964772"/>
              <a:gd name="connsiteY30" fmla="*/ 148431 h 1171574"/>
              <a:gd name="connsiteX31" fmla="*/ 3754436 w 3964772"/>
              <a:gd name="connsiteY31" fmla="*/ 114300 h 1171574"/>
              <a:gd name="connsiteX32" fmla="*/ 3818730 w 3964772"/>
              <a:gd name="connsiteY32" fmla="*/ 83343 h 1171574"/>
              <a:gd name="connsiteX33" fmla="*/ 3877468 w 3964772"/>
              <a:gd name="connsiteY33" fmla="*/ 56356 h 1171574"/>
              <a:gd name="connsiteX34" fmla="*/ 3930648 w 3964772"/>
              <a:gd name="connsiteY34" fmla="*/ 33337 h 1171574"/>
              <a:gd name="connsiteX35" fmla="*/ 3950486 w 3964772"/>
              <a:gd name="connsiteY35" fmla="*/ 25129 h 1171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3964772" h="1171574">
                <a:moveTo>
                  <a:pt x="14287" y="14287"/>
                </a:moveTo>
                <a:lnTo>
                  <a:pt x="119856" y="227806"/>
                </a:lnTo>
                <a:lnTo>
                  <a:pt x="230187" y="434181"/>
                </a:lnTo>
                <a:lnTo>
                  <a:pt x="288131" y="532606"/>
                </a:lnTo>
                <a:lnTo>
                  <a:pt x="348456" y="627062"/>
                </a:lnTo>
                <a:lnTo>
                  <a:pt x="412750" y="716756"/>
                </a:lnTo>
                <a:lnTo>
                  <a:pt x="481012" y="800100"/>
                </a:lnTo>
                <a:lnTo>
                  <a:pt x="553243" y="877093"/>
                </a:lnTo>
                <a:lnTo>
                  <a:pt x="631031" y="946149"/>
                </a:lnTo>
                <a:lnTo>
                  <a:pt x="714374" y="1007268"/>
                </a:lnTo>
                <a:lnTo>
                  <a:pt x="804068" y="1058861"/>
                </a:lnTo>
                <a:lnTo>
                  <a:pt x="899318" y="1100931"/>
                </a:lnTo>
                <a:lnTo>
                  <a:pt x="1003299" y="1131886"/>
                </a:lnTo>
                <a:lnTo>
                  <a:pt x="1114425" y="1150936"/>
                </a:lnTo>
                <a:lnTo>
                  <a:pt x="1233487" y="1157286"/>
                </a:lnTo>
                <a:lnTo>
                  <a:pt x="1297781" y="1154906"/>
                </a:lnTo>
                <a:lnTo>
                  <a:pt x="1368425" y="1146175"/>
                </a:lnTo>
                <a:lnTo>
                  <a:pt x="1443037" y="1133475"/>
                </a:lnTo>
                <a:lnTo>
                  <a:pt x="1522412" y="1115218"/>
                </a:lnTo>
                <a:lnTo>
                  <a:pt x="1693068" y="1066800"/>
                </a:lnTo>
                <a:lnTo>
                  <a:pt x="1876425" y="1004093"/>
                </a:lnTo>
                <a:lnTo>
                  <a:pt x="2070100" y="927893"/>
                </a:lnTo>
                <a:lnTo>
                  <a:pt x="2270919" y="842168"/>
                </a:lnTo>
                <a:lnTo>
                  <a:pt x="2475706" y="750093"/>
                </a:lnTo>
                <a:lnTo>
                  <a:pt x="2681286" y="652462"/>
                </a:lnTo>
                <a:lnTo>
                  <a:pt x="2884486" y="553243"/>
                </a:lnTo>
                <a:lnTo>
                  <a:pt x="3082131" y="454025"/>
                </a:lnTo>
                <a:lnTo>
                  <a:pt x="3271042" y="357981"/>
                </a:lnTo>
                <a:lnTo>
                  <a:pt x="3448048" y="268287"/>
                </a:lnTo>
                <a:lnTo>
                  <a:pt x="3609975" y="185737"/>
                </a:lnTo>
                <a:lnTo>
                  <a:pt x="3684586" y="148431"/>
                </a:lnTo>
                <a:lnTo>
                  <a:pt x="3754436" y="114300"/>
                </a:lnTo>
                <a:lnTo>
                  <a:pt x="3818730" y="83343"/>
                </a:lnTo>
                <a:lnTo>
                  <a:pt x="3877468" y="56356"/>
                </a:lnTo>
                <a:lnTo>
                  <a:pt x="3930648" y="33337"/>
                </a:lnTo>
                <a:lnTo>
                  <a:pt x="3950486" y="25129"/>
                </a:ln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4110" y="2269256"/>
            <a:ext cx="138687" cy="117939"/>
          </a:xfrm>
          <a:custGeom>
            <a:avLst/>
            <a:gdLst>
              <a:gd name="connsiteX0" fmla="*/ 138687 w 138687"/>
              <a:gd name="connsiteY0" fmla="*/ 16743 h 117939"/>
              <a:gd name="connsiteX1" fmla="*/ 63766 w 138687"/>
              <a:gd name="connsiteY1" fmla="*/ 115220 h 117939"/>
              <a:gd name="connsiteX2" fmla="*/ 63766 w 138687"/>
              <a:gd name="connsiteY2" fmla="*/ 115220 h 117939"/>
              <a:gd name="connsiteX3" fmla="*/ 43745 w 138687"/>
              <a:gd name="connsiteY3" fmla="*/ 117939 h 117939"/>
              <a:gd name="connsiteX4" fmla="*/ 43745 w 138687"/>
              <a:gd name="connsiteY4" fmla="*/ 117939 h 117939"/>
              <a:gd name="connsiteX5" fmla="*/ 41024 w 138687"/>
              <a:gd name="connsiteY5" fmla="*/ 97918 h 117939"/>
              <a:gd name="connsiteX6" fmla="*/ 86286 w 138687"/>
              <a:gd name="connsiteY6" fmla="*/ 38427 h 117939"/>
              <a:gd name="connsiteX7" fmla="*/ 12224 w 138687"/>
              <a:gd name="connsiteY7" fmla="*/ 28312 h 117939"/>
              <a:gd name="connsiteX8" fmla="*/ 12224 w 138687"/>
              <a:gd name="connsiteY8" fmla="*/ 28312 h 117939"/>
              <a:gd name="connsiteX9" fmla="*/ 0 w 138687"/>
              <a:gd name="connsiteY9" fmla="*/ 12222 h 117939"/>
              <a:gd name="connsiteX10" fmla="*/ 0 w 138687"/>
              <a:gd name="connsiteY10" fmla="*/ 12222 h 117939"/>
              <a:gd name="connsiteX11" fmla="*/ 16089 w 138687"/>
              <a:gd name="connsiteY11" fmla="*/ 0 h 117939"/>
              <a:gd name="connsiteX12" fmla="*/ 138687 w 138687"/>
              <a:gd name="connsiteY12" fmla="*/ 16743 h 117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8687" h="117939">
                <a:moveTo>
                  <a:pt x="138687" y="16743"/>
                </a:moveTo>
                <a:lnTo>
                  <a:pt x="63766" y="115220"/>
                </a:lnTo>
                <a:lnTo>
                  <a:pt x="63766" y="115220"/>
                </a:lnTo>
                <a:cubicBezTo>
                  <a:pt x="58989" y="121500"/>
                  <a:pt x="50025" y="122717"/>
                  <a:pt x="43745" y="117939"/>
                </a:cubicBezTo>
                <a:lnTo>
                  <a:pt x="43745" y="117939"/>
                </a:lnTo>
                <a:cubicBezTo>
                  <a:pt x="37466" y="113162"/>
                  <a:pt x="36248" y="104198"/>
                  <a:pt x="41024" y="97918"/>
                </a:cubicBezTo>
                <a:lnTo>
                  <a:pt x="86286" y="38427"/>
                </a:lnTo>
                <a:lnTo>
                  <a:pt x="12224" y="28312"/>
                </a:lnTo>
                <a:lnTo>
                  <a:pt x="12224" y="28312"/>
                </a:lnTo>
                <a:cubicBezTo>
                  <a:pt x="4405" y="27244"/>
                  <a:pt x="-1068" y="20040"/>
                  <a:pt x="0" y="12222"/>
                </a:cubicBezTo>
                <a:lnTo>
                  <a:pt x="0" y="12222"/>
                </a:lnTo>
                <a:cubicBezTo>
                  <a:pt x="1068" y="4404"/>
                  <a:pt x="8271" y="-1067"/>
                  <a:pt x="16089" y="0"/>
                </a:cubicBezTo>
                <a:lnTo>
                  <a:pt x="138687" y="16743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2312" y="2271712"/>
            <a:ext cx="4066205" cy="846931"/>
          </a:xfrm>
          <a:custGeom>
            <a:avLst/>
            <a:gdLst>
              <a:gd name="connsiteX0" fmla="*/ 14287 w 4066205"/>
              <a:gd name="connsiteY0" fmla="*/ 14287 h 846931"/>
              <a:gd name="connsiteX1" fmla="*/ 160337 w 4066205"/>
              <a:gd name="connsiteY1" fmla="*/ 134937 h 846931"/>
              <a:gd name="connsiteX2" fmla="*/ 307975 w 4066205"/>
              <a:gd name="connsiteY2" fmla="*/ 254000 h 846931"/>
              <a:gd name="connsiteX3" fmla="*/ 461168 w 4066205"/>
              <a:gd name="connsiteY3" fmla="*/ 367506 h 846931"/>
              <a:gd name="connsiteX4" fmla="*/ 621506 w 4066205"/>
              <a:gd name="connsiteY4" fmla="*/ 473868 h 846931"/>
              <a:gd name="connsiteX5" fmla="*/ 791368 w 4066205"/>
              <a:gd name="connsiteY5" fmla="*/ 570706 h 846931"/>
              <a:gd name="connsiteX6" fmla="*/ 973931 w 4066205"/>
              <a:gd name="connsiteY6" fmla="*/ 654843 h 846931"/>
              <a:gd name="connsiteX7" fmla="*/ 1171575 w 4066205"/>
              <a:gd name="connsiteY7" fmla="*/ 723900 h 846931"/>
              <a:gd name="connsiteX8" fmla="*/ 1276349 w 4066205"/>
              <a:gd name="connsiteY8" fmla="*/ 752475 h 846931"/>
              <a:gd name="connsiteX9" fmla="*/ 1385887 w 4066205"/>
              <a:gd name="connsiteY9" fmla="*/ 776287 h 846931"/>
              <a:gd name="connsiteX10" fmla="*/ 1504156 w 4066205"/>
              <a:gd name="connsiteY10" fmla="*/ 795337 h 846931"/>
              <a:gd name="connsiteX11" fmla="*/ 1634331 w 4066205"/>
              <a:gd name="connsiteY11" fmla="*/ 810418 h 846931"/>
              <a:gd name="connsiteX12" fmla="*/ 1773237 w 4066205"/>
              <a:gd name="connsiteY12" fmla="*/ 821531 h 846931"/>
              <a:gd name="connsiteX13" fmla="*/ 1920875 w 4066205"/>
              <a:gd name="connsiteY13" fmla="*/ 828675 h 846931"/>
              <a:gd name="connsiteX14" fmla="*/ 2073275 w 4066205"/>
              <a:gd name="connsiteY14" fmla="*/ 832643 h 846931"/>
              <a:gd name="connsiteX15" fmla="*/ 2230437 w 4066205"/>
              <a:gd name="connsiteY15" fmla="*/ 832643 h 846931"/>
              <a:gd name="connsiteX16" fmla="*/ 2547937 w 4066205"/>
              <a:gd name="connsiteY16" fmla="*/ 823912 h 846931"/>
              <a:gd name="connsiteX17" fmla="*/ 2705100 w 4066205"/>
              <a:gd name="connsiteY17" fmla="*/ 815181 h 846931"/>
              <a:gd name="connsiteX18" fmla="*/ 2858292 w 4066205"/>
              <a:gd name="connsiteY18" fmla="*/ 804862 h 846931"/>
              <a:gd name="connsiteX19" fmla="*/ 3006725 w 4066205"/>
              <a:gd name="connsiteY19" fmla="*/ 791368 h 846931"/>
              <a:gd name="connsiteX20" fmla="*/ 3147218 w 4066205"/>
              <a:gd name="connsiteY20" fmla="*/ 776287 h 846931"/>
              <a:gd name="connsiteX21" fmla="*/ 3278186 w 4066205"/>
              <a:gd name="connsiteY21" fmla="*/ 759618 h 846931"/>
              <a:gd name="connsiteX22" fmla="*/ 3397248 w 4066205"/>
              <a:gd name="connsiteY22" fmla="*/ 740568 h 846931"/>
              <a:gd name="connsiteX23" fmla="*/ 3504405 w 4066205"/>
              <a:gd name="connsiteY23" fmla="*/ 720725 h 846931"/>
              <a:gd name="connsiteX24" fmla="*/ 3595686 w 4066205"/>
              <a:gd name="connsiteY24" fmla="*/ 700087 h 846931"/>
              <a:gd name="connsiteX25" fmla="*/ 3674267 w 4066205"/>
              <a:gd name="connsiteY25" fmla="*/ 677068 h 846931"/>
              <a:gd name="connsiteX26" fmla="*/ 3742530 w 4066205"/>
              <a:gd name="connsiteY26" fmla="*/ 650875 h 846931"/>
              <a:gd name="connsiteX27" fmla="*/ 3802061 w 4066205"/>
              <a:gd name="connsiteY27" fmla="*/ 622300 h 846931"/>
              <a:gd name="connsiteX28" fmla="*/ 3853655 w 4066205"/>
              <a:gd name="connsiteY28" fmla="*/ 591343 h 846931"/>
              <a:gd name="connsiteX29" fmla="*/ 3897311 w 4066205"/>
              <a:gd name="connsiteY29" fmla="*/ 558006 h 846931"/>
              <a:gd name="connsiteX30" fmla="*/ 3933825 w 4066205"/>
              <a:gd name="connsiteY30" fmla="*/ 522287 h 846931"/>
              <a:gd name="connsiteX31" fmla="*/ 3963986 w 4066205"/>
              <a:gd name="connsiteY31" fmla="*/ 484981 h 846931"/>
              <a:gd name="connsiteX32" fmla="*/ 3988592 w 4066205"/>
              <a:gd name="connsiteY32" fmla="*/ 445293 h 846931"/>
              <a:gd name="connsiteX33" fmla="*/ 4007642 w 4066205"/>
              <a:gd name="connsiteY33" fmla="*/ 404018 h 846931"/>
              <a:gd name="connsiteX34" fmla="*/ 4022724 w 4066205"/>
              <a:gd name="connsiteY34" fmla="*/ 361950 h 846931"/>
              <a:gd name="connsiteX35" fmla="*/ 4040980 w 4066205"/>
              <a:gd name="connsiteY35" fmla="*/ 273843 h 846931"/>
              <a:gd name="connsiteX36" fmla="*/ 4049711 w 4066205"/>
              <a:gd name="connsiteY36" fmla="*/ 183356 h 846931"/>
              <a:gd name="connsiteX37" fmla="*/ 4051917 w 4066205"/>
              <a:gd name="connsiteY37" fmla="*/ 118826 h 846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4066205" h="846931">
                <a:moveTo>
                  <a:pt x="14287" y="14287"/>
                </a:moveTo>
                <a:lnTo>
                  <a:pt x="160337" y="134937"/>
                </a:lnTo>
                <a:lnTo>
                  <a:pt x="307975" y="254000"/>
                </a:lnTo>
                <a:lnTo>
                  <a:pt x="461168" y="367506"/>
                </a:lnTo>
                <a:lnTo>
                  <a:pt x="621506" y="473868"/>
                </a:lnTo>
                <a:lnTo>
                  <a:pt x="791368" y="570706"/>
                </a:lnTo>
                <a:lnTo>
                  <a:pt x="973931" y="654843"/>
                </a:lnTo>
                <a:lnTo>
                  <a:pt x="1171575" y="723900"/>
                </a:lnTo>
                <a:lnTo>
                  <a:pt x="1276349" y="752475"/>
                </a:lnTo>
                <a:lnTo>
                  <a:pt x="1385887" y="776287"/>
                </a:lnTo>
                <a:lnTo>
                  <a:pt x="1504156" y="795337"/>
                </a:lnTo>
                <a:lnTo>
                  <a:pt x="1634331" y="810418"/>
                </a:lnTo>
                <a:lnTo>
                  <a:pt x="1773237" y="821531"/>
                </a:lnTo>
                <a:lnTo>
                  <a:pt x="1920875" y="828675"/>
                </a:lnTo>
                <a:lnTo>
                  <a:pt x="2073275" y="832643"/>
                </a:lnTo>
                <a:lnTo>
                  <a:pt x="2230437" y="832643"/>
                </a:lnTo>
                <a:lnTo>
                  <a:pt x="2547937" y="823912"/>
                </a:lnTo>
                <a:lnTo>
                  <a:pt x="2705100" y="815181"/>
                </a:lnTo>
                <a:lnTo>
                  <a:pt x="2858292" y="804862"/>
                </a:lnTo>
                <a:lnTo>
                  <a:pt x="3006725" y="791368"/>
                </a:lnTo>
                <a:lnTo>
                  <a:pt x="3147218" y="776287"/>
                </a:lnTo>
                <a:lnTo>
                  <a:pt x="3278186" y="759618"/>
                </a:lnTo>
                <a:lnTo>
                  <a:pt x="3397248" y="740568"/>
                </a:lnTo>
                <a:lnTo>
                  <a:pt x="3504405" y="720725"/>
                </a:lnTo>
                <a:lnTo>
                  <a:pt x="3595686" y="700087"/>
                </a:lnTo>
                <a:lnTo>
                  <a:pt x="3674267" y="677068"/>
                </a:lnTo>
                <a:lnTo>
                  <a:pt x="3742530" y="650875"/>
                </a:lnTo>
                <a:lnTo>
                  <a:pt x="3802061" y="622300"/>
                </a:lnTo>
                <a:lnTo>
                  <a:pt x="3853655" y="591343"/>
                </a:lnTo>
                <a:lnTo>
                  <a:pt x="3897311" y="558006"/>
                </a:lnTo>
                <a:lnTo>
                  <a:pt x="3933825" y="522287"/>
                </a:lnTo>
                <a:lnTo>
                  <a:pt x="3963986" y="484981"/>
                </a:lnTo>
                <a:lnTo>
                  <a:pt x="3988592" y="445293"/>
                </a:lnTo>
                <a:lnTo>
                  <a:pt x="4007642" y="404018"/>
                </a:lnTo>
                <a:lnTo>
                  <a:pt x="4022724" y="361950"/>
                </a:lnTo>
                <a:lnTo>
                  <a:pt x="4040980" y="273843"/>
                </a:lnTo>
                <a:lnTo>
                  <a:pt x="4049711" y="183356"/>
                </a:lnTo>
                <a:lnTo>
                  <a:pt x="4051917" y="118826"/>
                </a:lnTo>
              </a:path>
            </a:pathLst>
          </a:custGeom>
          <a:ln w="25400">
            <a:solidFill>
              <a:srgbClr val="cc0099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9236" y="2362200"/>
            <a:ext cx="124621" cy="128303"/>
          </a:xfrm>
          <a:custGeom>
            <a:avLst/>
            <a:gdLst>
              <a:gd name="connsiteX0" fmla="*/ 65961 w 124621"/>
              <a:gd name="connsiteY0" fmla="*/ 0 h 128303"/>
              <a:gd name="connsiteX1" fmla="*/ 124621 w 124621"/>
              <a:gd name="connsiteY1" fmla="*/ 108949 h 128303"/>
              <a:gd name="connsiteX2" fmla="*/ 124621 w 124621"/>
              <a:gd name="connsiteY2" fmla="*/ 108949 h 128303"/>
              <a:gd name="connsiteX3" fmla="*/ 118814 w 124621"/>
              <a:gd name="connsiteY3" fmla="*/ 128303 h 128303"/>
              <a:gd name="connsiteX4" fmla="*/ 118814 w 124621"/>
              <a:gd name="connsiteY4" fmla="*/ 128303 h 128303"/>
              <a:gd name="connsiteX5" fmla="*/ 99460 w 124621"/>
              <a:gd name="connsiteY5" fmla="*/ 122496 h 128303"/>
              <a:gd name="connsiteX6" fmla="*/ 64025 w 124621"/>
              <a:gd name="connsiteY6" fmla="*/ 56678 h 128303"/>
              <a:gd name="connsiteX7" fmla="*/ 24175 w 124621"/>
              <a:gd name="connsiteY7" fmla="*/ 119922 h 128303"/>
              <a:gd name="connsiteX8" fmla="*/ 24175 w 124621"/>
              <a:gd name="connsiteY8" fmla="*/ 119922 h 128303"/>
              <a:gd name="connsiteX9" fmla="*/ 4471 w 124621"/>
              <a:gd name="connsiteY9" fmla="*/ 124393 h 128303"/>
              <a:gd name="connsiteX10" fmla="*/ 4471 w 124621"/>
              <a:gd name="connsiteY10" fmla="*/ 124393 h 128303"/>
              <a:gd name="connsiteX11" fmla="*/ 0 w 124621"/>
              <a:gd name="connsiteY11" fmla="*/ 104688 h 128303"/>
              <a:gd name="connsiteX12" fmla="*/ 65961 w 124621"/>
              <a:gd name="connsiteY12" fmla="*/ 0 h 128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4621" h="128303">
                <a:moveTo>
                  <a:pt x="65961" y="0"/>
                </a:moveTo>
                <a:lnTo>
                  <a:pt x="124621" y="108949"/>
                </a:lnTo>
                <a:lnTo>
                  <a:pt x="124621" y="108949"/>
                </a:lnTo>
                <a:cubicBezTo>
                  <a:pt x="128362" y="115897"/>
                  <a:pt x="125762" y="124561"/>
                  <a:pt x="118814" y="128303"/>
                </a:cubicBezTo>
                <a:lnTo>
                  <a:pt x="118814" y="128303"/>
                </a:lnTo>
                <a:cubicBezTo>
                  <a:pt x="111866" y="132044"/>
                  <a:pt x="103202" y="129443"/>
                  <a:pt x="99460" y="122496"/>
                </a:cubicBezTo>
                <a:lnTo>
                  <a:pt x="64025" y="56678"/>
                </a:lnTo>
                <a:lnTo>
                  <a:pt x="24175" y="119922"/>
                </a:lnTo>
                <a:lnTo>
                  <a:pt x="24175" y="119922"/>
                </a:lnTo>
                <a:cubicBezTo>
                  <a:pt x="19969" y="126598"/>
                  <a:pt x="11146" y="128600"/>
                  <a:pt x="4471" y="124393"/>
                </a:cubicBezTo>
                <a:lnTo>
                  <a:pt x="4471" y="124393"/>
                </a:lnTo>
                <a:cubicBezTo>
                  <a:pt x="-2205" y="120187"/>
                  <a:pt x="-4206" y="111365"/>
                  <a:pt x="0" y="104688"/>
                </a:cubicBezTo>
                <a:lnTo>
                  <a:pt x="65961" y="0"/>
                </a:lnTo>
              </a:path>
            </a:pathLst>
          </a:custGeom>
          <a:solidFill>
            <a:srgbClr val="cc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39962" y="787401"/>
            <a:ext cx="3992912" cy="1500187"/>
          </a:xfrm>
          <a:custGeom>
            <a:avLst/>
            <a:gdLst>
              <a:gd name="connsiteX0" fmla="*/ 14287 w 3992912"/>
              <a:gd name="connsiteY0" fmla="*/ 1485900 h 1500187"/>
              <a:gd name="connsiteX1" fmla="*/ 314325 w 3992912"/>
              <a:gd name="connsiteY1" fmla="*/ 1214437 h 1500187"/>
              <a:gd name="connsiteX2" fmla="*/ 611981 w 3992912"/>
              <a:gd name="connsiteY2" fmla="*/ 950912 h 1500187"/>
              <a:gd name="connsiteX3" fmla="*/ 760412 w 3992912"/>
              <a:gd name="connsiteY3" fmla="*/ 824706 h 1500187"/>
              <a:gd name="connsiteX4" fmla="*/ 907256 w 3992912"/>
              <a:gd name="connsiteY4" fmla="*/ 704056 h 1500187"/>
              <a:gd name="connsiteX5" fmla="*/ 1053306 w 3992912"/>
              <a:gd name="connsiteY5" fmla="*/ 588962 h 1500187"/>
              <a:gd name="connsiteX6" fmla="*/ 1197768 w 3992912"/>
              <a:gd name="connsiteY6" fmla="*/ 482599 h 1500187"/>
              <a:gd name="connsiteX7" fmla="*/ 1339850 w 3992912"/>
              <a:gd name="connsiteY7" fmla="*/ 383381 h 1500187"/>
              <a:gd name="connsiteX8" fmla="*/ 1481137 w 3992912"/>
              <a:gd name="connsiteY8" fmla="*/ 293687 h 1500187"/>
              <a:gd name="connsiteX9" fmla="*/ 1620042 w 3992912"/>
              <a:gd name="connsiteY9" fmla="*/ 215106 h 1500187"/>
              <a:gd name="connsiteX10" fmla="*/ 1756569 w 3992912"/>
              <a:gd name="connsiteY10" fmla="*/ 147637 h 1500187"/>
              <a:gd name="connsiteX11" fmla="*/ 1891506 w 3992912"/>
              <a:gd name="connsiteY11" fmla="*/ 92868 h 1500187"/>
              <a:gd name="connsiteX12" fmla="*/ 2023269 w 3992912"/>
              <a:gd name="connsiteY12" fmla="*/ 51593 h 1500187"/>
              <a:gd name="connsiteX13" fmla="*/ 2151855 w 3992912"/>
              <a:gd name="connsiteY13" fmla="*/ 25400 h 1500187"/>
              <a:gd name="connsiteX14" fmla="*/ 2278062 w 3992912"/>
              <a:gd name="connsiteY14" fmla="*/ 14287 h 1500187"/>
              <a:gd name="connsiteX15" fmla="*/ 2401092 w 3992912"/>
              <a:gd name="connsiteY15" fmla="*/ 19843 h 1500187"/>
              <a:gd name="connsiteX16" fmla="*/ 2520950 w 3992912"/>
              <a:gd name="connsiteY16" fmla="*/ 41275 h 1500187"/>
              <a:gd name="connsiteX17" fmla="*/ 2637630 w 3992912"/>
              <a:gd name="connsiteY17" fmla="*/ 76993 h 1500187"/>
              <a:gd name="connsiteX18" fmla="*/ 2751930 w 3992912"/>
              <a:gd name="connsiteY18" fmla="*/ 126206 h 1500187"/>
              <a:gd name="connsiteX19" fmla="*/ 2864643 w 3992912"/>
              <a:gd name="connsiteY19" fmla="*/ 188118 h 1500187"/>
              <a:gd name="connsiteX20" fmla="*/ 2974180 w 3992912"/>
              <a:gd name="connsiteY20" fmla="*/ 261937 h 1500187"/>
              <a:gd name="connsiteX21" fmla="*/ 3082130 w 3992912"/>
              <a:gd name="connsiteY21" fmla="*/ 345281 h 1500187"/>
              <a:gd name="connsiteX22" fmla="*/ 3188493 w 3992912"/>
              <a:gd name="connsiteY22" fmla="*/ 438943 h 1500187"/>
              <a:gd name="connsiteX23" fmla="*/ 3292474 w 3992912"/>
              <a:gd name="connsiteY23" fmla="*/ 540543 h 1500187"/>
              <a:gd name="connsiteX24" fmla="*/ 3395662 w 3992912"/>
              <a:gd name="connsiteY24" fmla="*/ 650081 h 1500187"/>
              <a:gd name="connsiteX25" fmla="*/ 3497262 w 3992912"/>
              <a:gd name="connsiteY25" fmla="*/ 765174 h 1500187"/>
              <a:gd name="connsiteX26" fmla="*/ 3598068 w 3992912"/>
              <a:gd name="connsiteY26" fmla="*/ 885824 h 1500187"/>
              <a:gd name="connsiteX27" fmla="*/ 3798093 w 3992912"/>
              <a:gd name="connsiteY27" fmla="*/ 1138237 h 1500187"/>
              <a:gd name="connsiteX28" fmla="*/ 3978624 w 3992912"/>
              <a:gd name="connsiteY28" fmla="*/ 1376771 h 150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992912" h="1500187">
                <a:moveTo>
                  <a:pt x="14287" y="1485900"/>
                </a:moveTo>
                <a:lnTo>
                  <a:pt x="314325" y="1214437"/>
                </a:lnTo>
                <a:lnTo>
                  <a:pt x="611981" y="950912"/>
                </a:lnTo>
                <a:lnTo>
                  <a:pt x="760412" y="824706"/>
                </a:lnTo>
                <a:lnTo>
                  <a:pt x="907256" y="704056"/>
                </a:lnTo>
                <a:lnTo>
                  <a:pt x="1053306" y="588962"/>
                </a:lnTo>
                <a:lnTo>
                  <a:pt x="1197768" y="482599"/>
                </a:lnTo>
                <a:lnTo>
                  <a:pt x="1339850" y="383381"/>
                </a:lnTo>
                <a:lnTo>
                  <a:pt x="1481137" y="293687"/>
                </a:lnTo>
                <a:lnTo>
                  <a:pt x="1620042" y="215106"/>
                </a:lnTo>
                <a:lnTo>
                  <a:pt x="1756569" y="147637"/>
                </a:lnTo>
                <a:lnTo>
                  <a:pt x="1891506" y="92868"/>
                </a:lnTo>
                <a:lnTo>
                  <a:pt x="2023269" y="51593"/>
                </a:lnTo>
                <a:lnTo>
                  <a:pt x="2151855" y="25400"/>
                </a:lnTo>
                <a:lnTo>
                  <a:pt x="2278062" y="14287"/>
                </a:lnTo>
                <a:lnTo>
                  <a:pt x="2401092" y="19843"/>
                </a:lnTo>
                <a:lnTo>
                  <a:pt x="2520950" y="41275"/>
                </a:lnTo>
                <a:lnTo>
                  <a:pt x="2637630" y="76993"/>
                </a:lnTo>
                <a:lnTo>
                  <a:pt x="2751930" y="126206"/>
                </a:lnTo>
                <a:lnTo>
                  <a:pt x="2864643" y="188118"/>
                </a:lnTo>
                <a:lnTo>
                  <a:pt x="2974180" y="261937"/>
                </a:lnTo>
                <a:lnTo>
                  <a:pt x="3082130" y="345281"/>
                </a:lnTo>
                <a:lnTo>
                  <a:pt x="3188493" y="438943"/>
                </a:lnTo>
                <a:lnTo>
                  <a:pt x="3292474" y="540543"/>
                </a:lnTo>
                <a:lnTo>
                  <a:pt x="3395662" y="650081"/>
                </a:lnTo>
                <a:lnTo>
                  <a:pt x="3497262" y="765174"/>
                </a:lnTo>
                <a:lnTo>
                  <a:pt x="3598068" y="885824"/>
                </a:lnTo>
                <a:lnTo>
                  <a:pt x="3798093" y="1138237"/>
                </a:lnTo>
                <a:lnTo>
                  <a:pt x="3978624" y="1376771"/>
                </a:lnTo>
              </a:path>
            </a:pathLst>
          </a:custGeom>
          <a:ln w="254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13791" y="2051453"/>
            <a:ext cx="121908" cy="135328"/>
          </a:xfrm>
          <a:custGeom>
            <a:avLst/>
            <a:gdLst>
              <a:gd name="connsiteX0" fmla="*/ 121908 w 121908"/>
              <a:gd name="connsiteY0" fmla="*/ 135328 h 135328"/>
              <a:gd name="connsiteX1" fmla="*/ 7692 w 121908"/>
              <a:gd name="connsiteY1" fmla="*/ 87729 h 135328"/>
              <a:gd name="connsiteX2" fmla="*/ 7692 w 121908"/>
              <a:gd name="connsiteY2" fmla="*/ 87729 h 135328"/>
              <a:gd name="connsiteX3" fmla="*/ 0 w 121908"/>
              <a:gd name="connsiteY3" fmla="*/ 69044 h 135328"/>
              <a:gd name="connsiteX4" fmla="*/ 0 w 121908"/>
              <a:gd name="connsiteY4" fmla="*/ 69044 h 135328"/>
              <a:gd name="connsiteX5" fmla="*/ 18684 w 121908"/>
              <a:gd name="connsiteY5" fmla="*/ 61353 h 135328"/>
              <a:gd name="connsiteX6" fmla="*/ 87683 w 121908"/>
              <a:gd name="connsiteY6" fmla="*/ 90109 h 135328"/>
              <a:gd name="connsiteX7" fmla="*/ 78751 w 121908"/>
              <a:gd name="connsiteY7" fmla="*/ 15892 h 135328"/>
              <a:gd name="connsiteX8" fmla="*/ 78751 w 121908"/>
              <a:gd name="connsiteY8" fmla="*/ 15892 h 135328"/>
              <a:gd name="connsiteX9" fmla="*/ 91228 w 121908"/>
              <a:gd name="connsiteY9" fmla="*/ 0 h 135328"/>
              <a:gd name="connsiteX10" fmla="*/ 91228 w 121908"/>
              <a:gd name="connsiteY10" fmla="*/ 0 h 135328"/>
              <a:gd name="connsiteX11" fmla="*/ 107120 w 121908"/>
              <a:gd name="connsiteY11" fmla="*/ 12477 h 135328"/>
              <a:gd name="connsiteX12" fmla="*/ 121908 w 121908"/>
              <a:gd name="connsiteY12" fmla="*/ 135328 h 135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1908" h="135328">
                <a:moveTo>
                  <a:pt x="121908" y="135328"/>
                </a:moveTo>
                <a:lnTo>
                  <a:pt x="7692" y="87729"/>
                </a:lnTo>
                <a:lnTo>
                  <a:pt x="7692" y="87729"/>
                </a:lnTo>
                <a:cubicBezTo>
                  <a:pt x="408" y="84693"/>
                  <a:pt x="-3035" y="76329"/>
                  <a:pt x="0" y="69044"/>
                </a:cubicBezTo>
                <a:lnTo>
                  <a:pt x="0" y="69044"/>
                </a:lnTo>
                <a:cubicBezTo>
                  <a:pt x="3036" y="61761"/>
                  <a:pt x="11400" y="58317"/>
                  <a:pt x="18684" y="61353"/>
                </a:cubicBezTo>
                <a:lnTo>
                  <a:pt x="87683" y="90109"/>
                </a:lnTo>
                <a:lnTo>
                  <a:pt x="78751" y="15892"/>
                </a:lnTo>
                <a:lnTo>
                  <a:pt x="78751" y="15892"/>
                </a:lnTo>
                <a:cubicBezTo>
                  <a:pt x="77807" y="8058"/>
                  <a:pt x="83394" y="943"/>
                  <a:pt x="91228" y="0"/>
                </a:cubicBezTo>
                <a:lnTo>
                  <a:pt x="91228" y="0"/>
                </a:lnTo>
                <a:cubicBezTo>
                  <a:pt x="99062" y="-942"/>
                  <a:pt x="106178" y="4644"/>
                  <a:pt x="107120" y="12477"/>
                </a:cubicBezTo>
                <a:lnTo>
                  <a:pt x="121908" y="135328"/>
                </a:ln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60612" y="1096963"/>
            <a:ext cx="3992790" cy="1133475"/>
          </a:xfrm>
          <a:custGeom>
            <a:avLst/>
            <a:gdLst>
              <a:gd name="connsiteX0" fmla="*/ 14287 w 3992790"/>
              <a:gd name="connsiteY0" fmla="*/ 1119187 h 1133475"/>
              <a:gd name="connsiteX1" fmla="*/ 354012 w 3992790"/>
              <a:gd name="connsiteY1" fmla="*/ 912812 h 1133475"/>
              <a:gd name="connsiteX2" fmla="*/ 691356 w 3992790"/>
              <a:gd name="connsiteY2" fmla="*/ 713581 h 1133475"/>
              <a:gd name="connsiteX3" fmla="*/ 858043 w 3992790"/>
              <a:gd name="connsiteY3" fmla="*/ 618331 h 1133475"/>
              <a:gd name="connsiteX4" fmla="*/ 1022349 w 3992790"/>
              <a:gd name="connsiteY4" fmla="*/ 527050 h 1133475"/>
              <a:gd name="connsiteX5" fmla="*/ 1185068 w 3992790"/>
              <a:gd name="connsiteY5" fmla="*/ 440531 h 1133475"/>
              <a:gd name="connsiteX6" fmla="*/ 1345406 w 3992790"/>
              <a:gd name="connsiteY6" fmla="*/ 359568 h 1133475"/>
              <a:gd name="connsiteX7" fmla="*/ 1502568 w 3992790"/>
              <a:gd name="connsiteY7" fmla="*/ 284956 h 1133475"/>
              <a:gd name="connsiteX8" fmla="*/ 1656556 w 3992790"/>
              <a:gd name="connsiteY8" fmla="*/ 218281 h 1133475"/>
              <a:gd name="connsiteX9" fmla="*/ 1807367 w 3992790"/>
              <a:gd name="connsiteY9" fmla="*/ 159543 h 1133475"/>
              <a:gd name="connsiteX10" fmla="*/ 1953417 w 3992790"/>
              <a:gd name="connsiteY10" fmla="*/ 109537 h 1133475"/>
              <a:gd name="connsiteX11" fmla="*/ 2095500 w 3992790"/>
              <a:gd name="connsiteY11" fmla="*/ 69056 h 1133475"/>
              <a:gd name="connsiteX12" fmla="*/ 2233612 w 3992790"/>
              <a:gd name="connsiteY12" fmla="*/ 38893 h 1133475"/>
              <a:gd name="connsiteX13" fmla="*/ 2366167 w 3992790"/>
              <a:gd name="connsiteY13" fmla="*/ 20637 h 1133475"/>
              <a:gd name="connsiteX14" fmla="*/ 2493169 w 3992790"/>
              <a:gd name="connsiteY14" fmla="*/ 14287 h 1133475"/>
              <a:gd name="connsiteX15" fmla="*/ 2614612 w 3992790"/>
              <a:gd name="connsiteY15" fmla="*/ 20637 h 1133475"/>
              <a:gd name="connsiteX16" fmla="*/ 2731293 w 3992790"/>
              <a:gd name="connsiteY16" fmla="*/ 38893 h 1133475"/>
              <a:gd name="connsiteX17" fmla="*/ 2842418 w 3992790"/>
              <a:gd name="connsiteY17" fmla="*/ 69056 h 1133475"/>
              <a:gd name="connsiteX18" fmla="*/ 2948780 w 3992790"/>
              <a:gd name="connsiteY18" fmla="*/ 109537 h 1133475"/>
              <a:gd name="connsiteX19" fmla="*/ 3051175 w 3992790"/>
              <a:gd name="connsiteY19" fmla="*/ 159543 h 1133475"/>
              <a:gd name="connsiteX20" fmla="*/ 3149599 w 3992790"/>
              <a:gd name="connsiteY20" fmla="*/ 218281 h 1133475"/>
              <a:gd name="connsiteX21" fmla="*/ 3244849 w 3992790"/>
              <a:gd name="connsiteY21" fmla="*/ 284956 h 1133475"/>
              <a:gd name="connsiteX22" fmla="*/ 3336130 w 3992790"/>
              <a:gd name="connsiteY22" fmla="*/ 359568 h 1133475"/>
              <a:gd name="connsiteX23" fmla="*/ 3425030 w 3992790"/>
              <a:gd name="connsiteY23" fmla="*/ 440531 h 1133475"/>
              <a:gd name="connsiteX24" fmla="*/ 3510755 w 3992790"/>
              <a:gd name="connsiteY24" fmla="*/ 527050 h 1133475"/>
              <a:gd name="connsiteX25" fmla="*/ 3594892 w 3992790"/>
              <a:gd name="connsiteY25" fmla="*/ 618331 h 1133475"/>
              <a:gd name="connsiteX26" fmla="*/ 3677442 w 3992790"/>
              <a:gd name="connsiteY26" fmla="*/ 713581 h 1133475"/>
              <a:gd name="connsiteX27" fmla="*/ 3837780 w 3992790"/>
              <a:gd name="connsiteY27" fmla="*/ 912812 h 1133475"/>
              <a:gd name="connsiteX28" fmla="*/ 3978502 w 3992790"/>
              <a:gd name="connsiteY28" fmla="*/ 1096670 h 1133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992790" h="1133475">
                <a:moveTo>
                  <a:pt x="14287" y="1119187"/>
                </a:moveTo>
                <a:lnTo>
                  <a:pt x="354012" y="912812"/>
                </a:lnTo>
                <a:lnTo>
                  <a:pt x="691356" y="713581"/>
                </a:lnTo>
                <a:lnTo>
                  <a:pt x="858043" y="618331"/>
                </a:lnTo>
                <a:lnTo>
                  <a:pt x="1022349" y="527050"/>
                </a:lnTo>
                <a:lnTo>
                  <a:pt x="1185068" y="440531"/>
                </a:lnTo>
                <a:lnTo>
                  <a:pt x="1345406" y="359568"/>
                </a:lnTo>
                <a:lnTo>
                  <a:pt x="1502568" y="284956"/>
                </a:lnTo>
                <a:lnTo>
                  <a:pt x="1656556" y="218281"/>
                </a:lnTo>
                <a:lnTo>
                  <a:pt x="1807367" y="159543"/>
                </a:lnTo>
                <a:lnTo>
                  <a:pt x="1953417" y="109537"/>
                </a:lnTo>
                <a:lnTo>
                  <a:pt x="2095500" y="69056"/>
                </a:lnTo>
                <a:lnTo>
                  <a:pt x="2233612" y="38893"/>
                </a:lnTo>
                <a:lnTo>
                  <a:pt x="2366167" y="20637"/>
                </a:lnTo>
                <a:lnTo>
                  <a:pt x="2493169" y="14287"/>
                </a:lnTo>
                <a:lnTo>
                  <a:pt x="2614612" y="20637"/>
                </a:lnTo>
                <a:lnTo>
                  <a:pt x="2731293" y="38893"/>
                </a:lnTo>
                <a:lnTo>
                  <a:pt x="2842418" y="69056"/>
                </a:lnTo>
                <a:lnTo>
                  <a:pt x="2948780" y="109537"/>
                </a:lnTo>
                <a:lnTo>
                  <a:pt x="3051175" y="159543"/>
                </a:lnTo>
                <a:lnTo>
                  <a:pt x="3149599" y="218281"/>
                </a:lnTo>
                <a:lnTo>
                  <a:pt x="3244849" y="284956"/>
                </a:lnTo>
                <a:lnTo>
                  <a:pt x="3336130" y="359568"/>
                </a:lnTo>
                <a:lnTo>
                  <a:pt x="3425030" y="440531"/>
                </a:lnTo>
                <a:lnTo>
                  <a:pt x="3510755" y="527050"/>
                </a:lnTo>
                <a:lnTo>
                  <a:pt x="3594892" y="618331"/>
                </a:lnTo>
                <a:lnTo>
                  <a:pt x="3677442" y="713581"/>
                </a:lnTo>
                <a:lnTo>
                  <a:pt x="3837780" y="912812"/>
                </a:lnTo>
                <a:lnTo>
                  <a:pt x="3978502" y="1096670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34084" y="2080990"/>
            <a:ext cx="122265" cy="135159"/>
          </a:xfrm>
          <a:custGeom>
            <a:avLst/>
            <a:gdLst>
              <a:gd name="connsiteX0" fmla="*/ 122265 w 122265"/>
              <a:gd name="connsiteY0" fmla="*/ 135159 h 135159"/>
              <a:gd name="connsiteX1" fmla="*/ 7794 w 122265"/>
              <a:gd name="connsiteY1" fmla="*/ 88179 h 135159"/>
              <a:gd name="connsiteX2" fmla="*/ 7794 w 122265"/>
              <a:gd name="connsiteY2" fmla="*/ 88179 h 135159"/>
              <a:gd name="connsiteX3" fmla="*/ 0 w 122265"/>
              <a:gd name="connsiteY3" fmla="*/ 69537 h 135159"/>
              <a:gd name="connsiteX4" fmla="*/ 0 w 122265"/>
              <a:gd name="connsiteY4" fmla="*/ 69537 h 135159"/>
              <a:gd name="connsiteX5" fmla="*/ 18642 w 122265"/>
              <a:gd name="connsiteY5" fmla="*/ 61744 h 135159"/>
              <a:gd name="connsiteX6" fmla="*/ 87796 w 122265"/>
              <a:gd name="connsiteY6" fmla="*/ 90126 h 135159"/>
              <a:gd name="connsiteX7" fmla="*/ 78461 w 122265"/>
              <a:gd name="connsiteY7" fmla="*/ 15960 h 135159"/>
              <a:gd name="connsiteX8" fmla="*/ 78461 w 122265"/>
              <a:gd name="connsiteY8" fmla="*/ 15960 h 135159"/>
              <a:gd name="connsiteX9" fmla="*/ 90853 w 122265"/>
              <a:gd name="connsiteY9" fmla="*/ 0 h 135159"/>
              <a:gd name="connsiteX10" fmla="*/ 90853 w 122265"/>
              <a:gd name="connsiteY10" fmla="*/ 0 h 135159"/>
              <a:gd name="connsiteX11" fmla="*/ 106813 w 122265"/>
              <a:gd name="connsiteY11" fmla="*/ 12391 h 135159"/>
              <a:gd name="connsiteX12" fmla="*/ 122265 w 122265"/>
              <a:gd name="connsiteY12" fmla="*/ 135159 h 135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2265" h="135159">
                <a:moveTo>
                  <a:pt x="122265" y="135159"/>
                </a:moveTo>
                <a:lnTo>
                  <a:pt x="7794" y="88179"/>
                </a:lnTo>
                <a:lnTo>
                  <a:pt x="7794" y="88179"/>
                </a:lnTo>
                <a:cubicBezTo>
                  <a:pt x="494" y="85183"/>
                  <a:pt x="-2995" y="76837"/>
                  <a:pt x="0" y="69537"/>
                </a:cubicBezTo>
                <a:lnTo>
                  <a:pt x="0" y="69537"/>
                </a:lnTo>
                <a:cubicBezTo>
                  <a:pt x="2995" y="62237"/>
                  <a:pt x="11343" y="58748"/>
                  <a:pt x="18642" y="61744"/>
                </a:cubicBezTo>
                <a:lnTo>
                  <a:pt x="87796" y="90126"/>
                </a:lnTo>
                <a:lnTo>
                  <a:pt x="78461" y="15960"/>
                </a:lnTo>
                <a:lnTo>
                  <a:pt x="78461" y="15960"/>
                </a:lnTo>
                <a:cubicBezTo>
                  <a:pt x="77476" y="8130"/>
                  <a:pt x="83024" y="985"/>
                  <a:pt x="90853" y="0"/>
                </a:cubicBezTo>
                <a:lnTo>
                  <a:pt x="90853" y="0"/>
                </a:lnTo>
                <a:cubicBezTo>
                  <a:pt x="98682" y="-985"/>
                  <a:pt x="105827" y="4563"/>
                  <a:pt x="106813" y="12391"/>
                </a:cubicBezTo>
                <a:lnTo>
                  <a:pt x="122265" y="135159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29473" y="539432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1"/>
                  <a:pt x="59142" y="76200"/>
                  <a:pt x="38100" y="76200"/>
                </a:cubicBezTo>
                <a:cubicBezTo>
                  <a:pt x="17058" y="76200"/>
                  <a:pt x="0" y="59141"/>
                  <a:pt x="0" y="38100"/>
                </a:cubicBez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18348" y="53975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1"/>
                  <a:pt x="59142" y="76200"/>
                  <a:pt x="38100" y="76200"/>
                </a:cubicBezTo>
                <a:cubicBezTo>
                  <a:pt x="17058" y="76200"/>
                  <a:pt x="0" y="59141"/>
                  <a:pt x="0" y="38100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7412" y="5408612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6737" y="54038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48398" y="5410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1"/>
                  <a:pt x="59142" y="76200"/>
                  <a:pt x="38100" y="76200"/>
                </a:cubicBezTo>
                <a:cubicBezTo>
                  <a:pt x="17058" y="76200"/>
                  <a:pt x="0" y="59141"/>
                  <a:pt x="0" y="38100"/>
                </a:cubicBezTo>
              </a:path>
            </a:pathLst>
          </a:custGeom>
          <a:solidFill>
            <a:srgbClr val="cc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7400" y="5410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1"/>
                  <a:pt x="59141" y="76200"/>
                  <a:pt x="38100" y="76200"/>
                </a:cubicBezTo>
                <a:cubicBezTo>
                  <a:pt x="17057" y="76200"/>
                  <a:pt x="0" y="59141"/>
                  <a:pt x="0" y="3810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57898" y="5410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1"/>
                  <a:pt x="59142" y="76200"/>
                  <a:pt x="38100" y="76200"/>
                </a:cubicBezTo>
                <a:cubicBezTo>
                  <a:pt x="17058" y="76200"/>
                  <a:pt x="0" y="59141"/>
                  <a:pt x="0" y="38100"/>
                </a:cubicBez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7912" y="5472112"/>
            <a:ext cx="3921124" cy="866775"/>
          </a:xfrm>
          <a:custGeom>
            <a:avLst/>
            <a:gdLst>
              <a:gd name="connsiteX0" fmla="*/ 3906836 w 3921124"/>
              <a:gd name="connsiteY0" fmla="*/ 14287 h 866775"/>
              <a:gd name="connsiteX1" fmla="*/ 1850395 w 3921124"/>
              <a:gd name="connsiteY1" fmla="*/ 852487 h 866775"/>
              <a:gd name="connsiteX2" fmla="*/ 14287 w 3921124"/>
              <a:gd name="connsiteY2" fmla="*/ 14287 h 866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921124" h="866775">
                <a:moveTo>
                  <a:pt x="3906836" y="14287"/>
                </a:moveTo>
                <a:cubicBezTo>
                  <a:pt x="3202994" y="433387"/>
                  <a:pt x="2499154" y="852487"/>
                  <a:pt x="1850395" y="852487"/>
                </a:cubicBezTo>
                <a:cubicBezTo>
                  <a:pt x="1201637" y="852487"/>
                  <a:pt x="607962" y="433387"/>
                  <a:pt x="14287" y="14287"/>
                </a:cubicBezTo>
              </a:path>
            </a:pathLst>
          </a:custGeom>
          <a:ln w="25400">
            <a:solidFill>
              <a:srgbClr val="cc0099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45628" y="5443537"/>
            <a:ext cx="3964658" cy="866775"/>
          </a:xfrm>
          <a:custGeom>
            <a:avLst/>
            <a:gdLst>
              <a:gd name="connsiteX0" fmla="*/ 3950370 w 3964658"/>
              <a:gd name="connsiteY0" fmla="*/ 14287 h 866775"/>
              <a:gd name="connsiteX1" fmla="*/ 3844802 w 3964658"/>
              <a:gd name="connsiteY1" fmla="*/ 170656 h 866775"/>
              <a:gd name="connsiteX2" fmla="*/ 3735264 w 3964658"/>
              <a:gd name="connsiteY2" fmla="*/ 322262 h 866775"/>
              <a:gd name="connsiteX3" fmla="*/ 3616202 w 3964658"/>
              <a:gd name="connsiteY3" fmla="*/ 463550 h 866775"/>
              <a:gd name="connsiteX4" fmla="*/ 3551908 w 3964658"/>
              <a:gd name="connsiteY4" fmla="*/ 529431 h 866775"/>
              <a:gd name="connsiteX5" fmla="*/ 3483646 w 3964658"/>
              <a:gd name="connsiteY5" fmla="*/ 590550 h 866775"/>
              <a:gd name="connsiteX6" fmla="*/ 3411414 w 3964658"/>
              <a:gd name="connsiteY6" fmla="*/ 646906 h 866775"/>
              <a:gd name="connsiteX7" fmla="*/ 3333627 w 3964658"/>
              <a:gd name="connsiteY7" fmla="*/ 697706 h 866775"/>
              <a:gd name="connsiteX8" fmla="*/ 3250283 w 3964658"/>
              <a:gd name="connsiteY8" fmla="*/ 742156 h 866775"/>
              <a:gd name="connsiteX9" fmla="*/ 3161383 w 3964658"/>
              <a:gd name="connsiteY9" fmla="*/ 780256 h 866775"/>
              <a:gd name="connsiteX10" fmla="*/ 3065339 w 3964658"/>
              <a:gd name="connsiteY10" fmla="*/ 811212 h 866775"/>
              <a:gd name="connsiteX11" fmla="*/ 2961358 w 3964658"/>
              <a:gd name="connsiteY11" fmla="*/ 833437 h 866775"/>
              <a:gd name="connsiteX12" fmla="*/ 2850233 w 3964658"/>
              <a:gd name="connsiteY12" fmla="*/ 847725 h 866775"/>
              <a:gd name="connsiteX13" fmla="*/ 2731170 w 3964658"/>
              <a:gd name="connsiteY13" fmla="*/ 852487 h 866775"/>
              <a:gd name="connsiteX14" fmla="*/ 2602583 w 3964658"/>
              <a:gd name="connsiteY14" fmla="*/ 847725 h 866775"/>
              <a:gd name="connsiteX15" fmla="*/ 2466058 w 3964658"/>
              <a:gd name="connsiteY15" fmla="*/ 833437 h 866775"/>
              <a:gd name="connsiteX16" fmla="*/ 2322389 w 3964658"/>
              <a:gd name="connsiteY16" fmla="*/ 811212 h 866775"/>
              <a:gd name="connsiteX17" fmla="*/ 2170783 w 3964658"/>
              <a:gd name="connsiteY17" fmla="*/ 780256 h 866775"/>
              <a:gd name="connsiteX18" fmla="*/ 2012033 w 3964658"/>
              <a:gd name="connsiteY18" fmla="*/ 742156 h 866775"/>
              <a:gd name="connsiteX19" fmla="*/ 1847726 w 3964658"/>
              <a:gd name="connsiteY19" fmla="*/ 697706 h 866775"/>
              <a:gd name="connsiteX20" fmla="*/ 1677865 w 3964658"/>
              <a:gd name="connsiteY20" fmla="*/ 646906 h 866775"/>
              <a:gd name="connsiteX21" fmla="*/ 1502445 w 3964658"/>
              <a:gd name="connsiteY21" fmla="*/ 590550 h 866775"/>
              <a:gd name="connsiteX22" fmla="*/ 1323059 w 3964658"/>
              <a:gd name="connsiteY22" fmla="*/ 529431 h 866775"/>
              <a:gd name="connsiteX23" fmla="*/ 1139702 w 3964658"/>
              <a:gd name="connsiteY23" fmla="*/ 463550 h 866775"/>
              <a:gd name="connsiteX24" fmla="*/ 763464 w 3964658"/>
              <a:gd name="connsiteY24" fmla="*/ 322262 h 866775"/>
              <a:gd name="connsiteX25" fmla="*/ 377702 w 3964658"/>
              <a:gd name="connsiteY25" fmla="*/ 170656 h 866775"/>
              <a:gd name="connsiteX26" fmla="*/ 14287 w 3964658"/>
              <a:gd name="connsiteY26" fmla="*/ 24846 h 866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3964658" h="866775">
                <a:moveTo>
                  <a:pt x="3950370" y="14287"/>
                </a:moveTo>
                <a:lnTo>
                  <a:pt x="3844802" y="170656"/>
                </a:lnTo>
                <a:lnTo>
                  <a:pt x="3735264" y="322262"/>
                </a:lnTo>
                <a:lnTo>
                  <a:pt x="3616202" y="463550"/>
                </a:lnTo>
                <a:lnTo>
                  <a:pt x="3551908" y="529431"/>
                </a:lnTo>
                <a:lnTo>
                  <a:pt x="3483646" y="590550"/>
                </a:lnTo>
                <a:lnTo>
                  <a:pt x="3411414" y="646906"/>
                </a:lnTo>
                <a:lnTo>
                  <a:pt x="3333627" y="697706"/>
                </a:lnTo>
                <a:lnTo>
                  <a:pt x="3250283" y="742156"/>
                </a:lnTo>
                <a:lnTo>
                  <a:pt x="3161383" y="780256"/>
                </a:lnTo>
                <a:lnTo>
                  <a:pt x="3065339" y="811212"/>
                </a:lnTo>
                <a:lnTo>
                  <a:pt x="2961358" y="833437"/>
                </a:lnTo>
                <a:lnTo>
                  <a:pt x="2850233" y="847725"/>
                </a:lnTo>
                <a:lnTo>
                  <a:pt x="2731170" y="852487"/>
                </a:lnTo>
                <a:lnTo>
                  <a:pt x="2602583" y="847725"/>
                </a:lnTo>
                <a:lnTo>
                  <a:pt x="2466058" y="833437"/>
                </a:lnTo>
                <a:lnTo>
                  <a:pt x="2322389" y="811212"/>
                </a:lnTo>
                <a:lnTo>
                  <a:pt x="2170783" y="780256"/>
                </a:lnTo>
                <a:lnTo>
                  <a:pt x="2012033" y="742156"/>
                </a:lnTo>
                <a:lnTo>
                  <a:pt x="1847726" y="697706"/>
                </a:lnTo>
                <a:lnTo>
                  <a:pt x="1677865" y="646906"/>
                </a:lnTo>
                <a:lnTo>
                  <a:pt x="1502445" y="590550"/>
                </a:lnTo>
                <a:lnTo>
                  <a:pt x="1323059" y="529431"/>
                </a:lnTo>
                <a:lnTo>
                  <a:pt x="1139702" y="463550"/>
                </a:lnTo>
                <a:lnTo>
                  <a:pt x="763464" y="322262"/>
                </a:lnTo>
                <a:lnTo>
                  <a:pt x="377702" y="170656"/>
                </a:lnTo>
                <a:lnTo>
                  <a:pt x="14287" y="24846"/>
                </a:lnTo>
              </a:path>
            </a:pathLst>
          </a:custGeom>
          <a:ln w="254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3600" y="5439760"/>
            <a:ext cx="138630" cy="118230"/>
          </a:xfrm>
          <a:custGeom>
            <a:avLst/>
            <a:gdLst>
              <a:gd name="connsiteX0" fmla="*/ 0 w 138630"/>
              <a:gd name="connsiteY0" fmla="*/ 18064 h 118230"/>
              <a:gd name="connsiteX1" fmla="*/ 122410 w 138630"/>
              <a:gd name="connsiteY1" fmla="*/ 0 h 118230"/>
              <a:gd name="connsiteX2" fmla="*/ 122410 w 138630"/>
              <a:gd name="connsiteY2" fmla="*/ 0 h 118230"/>
              <a:gd name="connsiteX3" fmla="*/ 138630 w 138630"/>
              <a:gd name="connsiteY3" fmla="*/ 12048 h 118230"/>
              <a:gd name="connsiteX4" fmla="*/ 138630 w 138630"/>
              <a:gd name="connsiteY4" fmla="*/ 12048 h 118230"/>
              <a:gd name="connsiteX5" fmla="*/ 126582 w 138630"/>
              <a:gd name="connsiteY5" fmla="*/ 28268 h 118230"/>
              <a:gd name="connsiteX6" fmla="*/ 52632 w 138630"/>
              <a:gd name="connsiteY6" fmla="*/ 39182 h 118230"/>
              <a:gd name="connsiteX7" fmla="*/ 98531 w 138630"/>
              <a:gd name="connsiteY7" fmla="*/ 98181 h 118230"/>
              <a:gd name="connsiteX8" fmla="*/ 98531 w 138630"/>
              <a:gd name="connsiteY8" fmla="*/ 98181 h 118230"/>
              <a:gd name="connsiteX9" fmla="*/ 96028 w 138630"/>
              <a:gd name="connsiteY9" fmla="*/ 118230 h 118230"/>
              <a:gd name="connsiteX10" fmla="*/ 96028 w 138630"/>
              <a:gd name="connsiteY10" fmla="*/ 118230 h 118230"/>
              <a:gd name="connsiteX11" fmla="*/ 75977 w 138630"/>
              <a:gd name="connsiteY11" fmla="*/ 115727 h 118230"/>
              <a:gd name="connsiteX12" fmla="*/ 0 w 138630"/>
              <a:gd name="connsiteY12" fmla="*/ 18064 h 1182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8630" h="118230">
                <a:moveTo>
                  <a:pt x="0" y="18064"/>
                </a:moveTo>
                <a:lnTo>
                  <a:pt x="122410" y="0"/>
                </a:lnTo>
                <a:lnTo>
                  <a:pt x="122410" y="0"/>
                </a:lnTo>
                <a:cubicBezTo>
                  <a:pt x="130216" y="-1151"/>
                  <a:pt x="137478" y="4241"/>
                  <a:pt x="138630" y="12048"/>
                </a:cubicBezTo>
                <a:lnTo>
                  <a:pt x="138630" y="12048"/>
                </a:lnTo>
                <a:cubicBezTo>
                  <a:pt x="139782" y="19854"/>
                  <a:pt x="134388" y="27116"/>
                  <a:pt x="126582" y="28268"/>
                </a:cubicBezTo>
                <a:lnTo>
                  <a:pt x="52632" y="39182"/>
                </a:lnTo>
                <a:lnTo>
                  <a:pt x="98531" y="98181"/>
                </a:lnTo>
                <a:lnTo>
                  <a:pt x="98531" y="98181"/>
                </a:lnTo>
                <a:cubicBezTo>
                  <a:pt x="103376" y="104409"/>
                  <a:pt x="102256" y="113385"/>
                  <a:pt x="96028" y="118230"/>
                </a:cubicBezTo>
                <a:lnTo>
                  <a:pt x="96028" y="118230"/>
                </a:lnTo>
                <a:cubicBezTo>
                  <a:pt x="89800" y="123076"/>
                  <a:pt x="80824" y="121955"/>
                  <a:pt x="75977" y="115727"/>
                </a:cubicBezTo>
                <a:lnTo>
                  <a:pt x="0" y="18064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74686" y="4335462"/>
            <a:ext cx="3970649" cy="1095375"/>
          </a:xfrm>
          <a:custGeom>
            <a:avLst/>
            <a:gdLst>
              <a:gd name="connsiteX0" fmla="*/ 3956362 w 3970649"/>
              <a:gd name="connsiteY0" fmla="*/ 1081087 h 1095375"/>
              <a:gd name="connsiteX1" fmla="*/ 3665850 w 3970649"/>
              <a:gd name="connsiteY1" fmla="*/ 881856 h 1095375"/>
              <a:gd name="connsiteX2" fmla="*/ 3376925 w 3970649"/>
              <a:gd name="connsiteY2" fmla="*/ 689768 h 1095375"/>
              <a:gd name="connsiteX3" fmla="*/ 3091175 w 3970649"/>
              <a:gd name="connsiteY3" fmla="*/ 508793 h 1095375"/>
              <a:gd name="connsiteX4" fmla="*/ 2949094 w 3970649"/>
              <a:gd name="connsiteY4" fmla="*/ 425450 h 1095375"/>
              <a:gd name="connsiteX5" fmla="*/ 2808600 w 3970649"/>
              <a:gd name="connsiteY5" fmla="*/ 347662 h 1095375"/>
              <a:gd name="connsiteX6" fmla="*/ 2669694 w 3970649"/>
              <a:gd name="connsiteY6" fmla="*/ 276225 h 1095375"/>
              <a:gd name="connsiteX7" fmla="*/ 2531581 w 3970649"/>
              <a:gd name="connsiteY7" fmla="*/ 211137 h 1095375"/>
              <a:gd name="connsiteX8" fmla="*/ 2395850 w 3970649"/>
              <a:gd name="connsiteY8" fmla="*/ 153987 h 1095375"/>
              <a:gd name="connsiteX9" fmla="*/ 2261706 w 3970649"/>
              <a:gd name="connsiteY9" fmla="*/ 106362 h 1095375"/>
              <a:gd name="connsiteX10" fmla="*/ 2129150 w 3970649"/>
              <a:gd name="connsiteY10" fmla="*/ 66675 h 1095375"/>
              <a:gd name="connsiteX11" fmla="*/ 1998975 w 3970649"/>
              <a:gd name="connsiteY11" fmla="*/ 38100 h 1095375"/>
              <a:gd name="connsiteX12" fmla="*/ 1871975 w 3970649"/>
              <a:gd name="connsiteY12" fmla="*/ 20637 h 1095375"/>
              <a:gd name="connsiteX13" fmla="*/ 1746562 w 3970649"/>
              <a:gd name="connsiteY13" fmla="*/ 14287 h 1095375"/>
              <a:gd name="connsiteX14" fmla="*/ 1624325 w 3970649"/>
              <a:gd name="connsiteY14" fmla="*/ 20637 h 1095375"/>
              <a:gd name="connsiteX15" fmla="*/ 1503675 w 3970649"/>
              <a:gd name="connsiteY15" fmla="*/ 38100 h 1095375"/>
              <a:gd name="connsiteX16" fmla="*/ 1386200 w 3970649"/>
              <a:gd name="connsiteY16" fmla="*/ 66675 h 1095375"/>
              <a:gd name="connsiteX17" fmla="*/ 1271107 w 3970649"/>
              <a:gd name="connsiteY17" fmla="*/ 106362 h 1095375"/>
              <a:gd name="connsiteX18" fmla="*/ 1157600 w 3970649"/>
              <a:gd name="connsiteY18" fmla="*/ 153987 h 1095375"/>
              <a:gd name="connsiteX19" fmla="*/ 1045682 w 3970649"/>
              <a:gd name="connsiteY19" fmla="*/ 211137 h 1095375"/>
              <a:gd name="connsiteX20" fmla="*/ 936144 w 3970649"/>
              <a:gd name="connsiteY20" fmla="*/ 276225 h 1095375"/>
              <a:gd name="connsiteX21" fmla="*/ 827400 w 3970649"/>
              <a:gd name="connsiteY21" fmla="*/ 347662 h 1095375"/>
              <a:gd name="connsiteX22" fmla="*/ 720244 w 3970649"/>
              <a:gd name="connsiteY22" fmla="*/ 425450 h 1095375"/>
              <a:gd name="connsiteX23" fmla="*/ 614675 w 3970649"/>
              <a:gd name="connsiteY23" fmla="*/ 508793 h 1095375"/>
              <a:gd name="connsiteX24" fmla="*/ 405125 w 3970649"/>
              <a:gd name="connsiteY24" fmla="*/ 689768 h 1095375"/>
              <a:gd name="connsiteX25" fmla="*/ 198750 w 3970649"/>
              <a:gd name="connsiteY25" fmla="*/ 881856 h 1095375"/>
              <a:gd name="connsiteX26" fmla="*/ 14287 w 3970649"/>
              <a:gd name="connsiteY26" fmla="*/ 1061314 h 109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3970649" h="1095375">
                <a:moveTo>
                  <a:pt x="3956362" y="1081087"/>
                </a:moveTo>
                <a:lnTo>
                  <a:pt x="3665850" y="881856"/>
                </a:lnTo>
                <a:lnTo>
                  <a:pt x="3376925" y="689768"/>
                </a:lnTo>
                <a:lnTo>
                  <a:pt x="3091175" y="508793"/>
                </a:lnTo>
                <a:lnTo>
                  <a:pt x="2949094" y="425450"/>
                </a:lnTo>
                <a:lnTo>
                  <a:pt x="2808600" y="347662"/>
                </a:lnTo>
                <a:lnTo>
                  <a:pt x="2669694" y="276225"/>
                </a:lnTo>
                <a:lnTo>
                  <a:pt x="2531581" y="211137"/>
                </a:lnTo>
                <a:lnTo>
                  <a:pt x="2395850" y="153987"/>
                </a:lnTo>
                <a:lnTo>
                  <a:pt x="2261706" y="106362"/>
                </a:lnTo>
                <a:lnTo>
                  <a:pt x="2129150" y="66675"/>
                </a:lnTo>
                <a:lnTo>
                  <a:pt x="1998975" y="38100"/>
                </a:lnTo>
                <a:lnTo>
                  <a:pt x="1871975" y="20637"/>
                </a:lnTo>
                <a:lnTo>
                  <a:pt x="1746562" y="14287"/>
                </a:lnTo>
                <a:lnTo>
                  <a:pt x="1624325" y="20637"/>
                </a:lnTo>
                <a:lnTo>
                  <a:pt x="1503675" y="38100"/>
                </a:lnTo>
                <a:lnTo>
                  <a:pt x="1386200" y="66675"/>
                </a:lnTo>
                <a:lnTo>
                  <a:pt x="1271107" y="106362"/>
                </a:lnTo>
                <a:lnTo>
                  <a:pt x="1157600" y="153987"/>
                </a:lnTo>
                <a:lnTo>
                  <a:pt x="1045682" y="211137"/>
                </a:lnTo>
                <a:lnTo>
                  <a:pt x="936144" y="276225"/>
                </a:lnTo>
                <a:lnTo>
                  <a:pt x="827400" y="347662"/>
                </a:lnTo>
                <a:lnTo>
                  <a:pt x="720244" y="425450"/>
                </a:lnTo>
                <a:lnTo>
                  <a:pt x="614675" y="508793"/>
                </a:lnTo>
                <a:lnTo>
                  <a:pt x="405125" y="689768"/>
                </a:lnTo>
                <a:lnTo>
                  <a:pt x="198750" y="881856"/>
                </a:lnTo>
                <a:lnTo>
                  <a:pt x="14287" y="1061314"/>
                </a:lnTo>
              </a:path>
            </a:pathLst>
          </a:custGeom>
          <a:ln w="254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68650" y="5287392"/>
            <a:ext cx="130504" cy="129157"/>
          </a:xfrm>
          <a:custGeom>
            <a:avLst/>
            <a:gdLst>
              <a:gd name="connsiteX0" fmla="*/ 0 w 130504"/>
              <a:gd name="connsiteY0" fmla="*/ 129157 h 129157"/>
              <a:gd name="connsiteX1" fmla="*/ 33131 w 130504"/>
              <a:gd name="connsiteY1" fmla="*/ 9938 h 129157"/>
              <a:gd name="connsiteX2" fmla="*/ 33131 w 130504"/>
              <a:gd name="connsiteY2" fmla="*/ 9938 h 129157"/>
              <a:gd name="connsiteX3" fmla="*/ 50723 w 130504"/>
              <a:gd name="connsiteY3" fmla="*/ 0 h 129157"/>
              <a:gd name="connsiteX4" fmla="*/ 50723 w 130504"/>
              <a:gd name="connsiteY4" fmla="*/ 0 h 129157"/>
              <a:gd name="connsiteX5" fmla="*/ 60664 w 130504"/>
              <a:gd name="connsiteY5" fmla="*/ 17590 h 129157"/>
              <a:gd name="connsiteX6" fmla="*/ 40647 w 130504"/>
              <a:gd name="connsiteY6" fmla="*/ 89612 h 129157"/>
              <a:gd name="connsiteX7" fmla="*/ 113192 w 130504"/>
              <a:gd name="connsiteY7" fmla="*/ 71584 h 129157"/>
              <a:gd name="connsiteX8" fmla="*/ 113192 w 130504"/>
              <a:gd name="connsiteY8" fmla="*/ 71584 h 129157"/>
              <a:gd name="connsiteX9" fmla="*/ 130504 w 130504"/>
              <a:gd name="connsiteY9" fmla="*/ 82005 h 129157"/>
              <a:gd name="connsiteX10" fmla="*/ 130504 w 130504"/>
              <a:gd name="connsiteY10" fmla="*/ 82005 h 129157"/>
              <a:gd name="connsiteX11" fmla="*/ 120083 w 130504"/>
              <a:gd name="connsiteY11" fmla="*/ 99316 h 129157"/>
              <a:gd name="connsiteX12" fmla="*/ 0 w 130504"/>
              <a:gd name="connsiteY12" fmla="*/ 129157 h 129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0504" h="129157">
                <a:moveTo>
                  <a:pt x="0" y="129157"/>
                </a:moveTo>
                <a:lnTo>
                  <a:pt x="33131" y="9938"/>
                </a:lnTo>
                <a:lnTo>
                  <a:pt x="33131" y="9938"/>
                </a:lnTo>
                <a:cubicBezTo>
                  <a:pt x="35245" y="2336"/>
                  <a:pt x="43121" y="-2113"/>
                  <a:pt x="50723" y="0"/>
                </a:cubicBezTo>
                <a:lnTo>
                  <a:pt x="50723" y="0"/>
                </a:lnTo>
                <a:cubicBezTo>
                  <a:pt x="58326" y="2111"/>
                  <a:pt x="62776" y="9988"/>
                  <a:pt x="60664" y="17590"/>
                </a:cubicBezTo>
                <a:lnTo>
                  <a:pt x="40647" y="89612"/>
                </a:lnTo>
                <a:lnTo>
                  <a:pt x="113192" y="71584"/>
                </a:lnTo>
                <a:lnTo>
                  <a:pt x="113192" y="71584"/>
                </a:lnTo>
                <a:cubicBezTo>
                  <a:pt x="120850" y="69681"/>
                  <a:pt x="128601" y="74347"/>
                  <a:pt x="130504" y="82005"/>
                </a:cubicBezTo>
                <a:lnTo>
                  <a:pt x="130504" y="82005"/>
                </a:lnTo>
                <a:cubicBezTo>
                  <a:pt x="132407" y="89663"/>
                  <a:pt x="127741" y="97412"/>
                  <a:pt x="120083" y="99316"/>
                </a:cubicBezTo>
                <a:lnTo>
                  <a:pt x="0" y="129157"/>
                </a:lnTo>
              </a:path>
            </a:pathLst>
          </a:custGeom>
          <a:solidFill>
            <a:srgbClr val="ff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13166" y="4100512"/>
            <a:ext cx="3740120" cy="1323974"/>
          </a:xfrm>
          <a:custGeom>
            <a:avLst/>
            <a:gdLst>
              <a:gd name="connsiteX0" fmla="*/ 3725832 w 3740120"/>
              <a:gd name="connsiteY0" fmla="*/ 1309687 h 1323974"/>
              <a:gd name="connsiteX1" fmla="*/ 3564701 w 3740120"/>
              <a:gd name="connsiteY1" fmla="*/ 1068387 h 1323974"/>
              <a:gd name="connsiteX2" fmla="*/ 3401982 w 3740120"/>
              <a:gd name="connsiteY2" fmla="*/ 834231 h 1323974"/>
              <a:gd name="connsiteX3" fmla="*/ 3318638 w 3740120"/>
              <a:gd name="connsiteY3" fmla="*/ 722312 h 1323974"/>
              <a:gd name="connsiteX4" fmla="*/ 3234501 w 3740120"/>
              <a:gd name="connsiteY4" fmla="*/ 615156 h 1323974"/>
              <a:gd name="connsiteX5" fmla="*/ 3147982 w 3740120"/>
              <a:gd name="connsiteY5" fmla="*/ 513556 h 1323974"/>
              <a:gd name="connsiteX6" fmla="*/ 3059876 w 3740120"/>
              <a:gd name="connsiteY6" fmla="*/ 419100 h 1323974"/>
              <a:gd name="connsiteX7" fmla="*/ 2969388 w 3740120"/>
              <a:gd name="connsiteY7" fmla="*/ 331787 h 1323974"/>
              <a:gd name="connsiteX8" fmla="*/ 2876520 w 3740120"/>
              <a:gd name="connsiteY8" fmla="*/ 253206 h 1323974"/>
              <a:gd name="connsiteX9" fmla="*/ 2780476 w 3740120"/>
              <a:gd name="connsiteY9" fmla="*/ 184150 h 1323974"/>
              <a:gd name="connsiteX10" fmla="*/ 2681257 w 3740120"/>
              <a:gd name="connsiteY10" fmla="*/ 125412 h 1323974"/>
              <a:gd name="connsiteX11" fmla="*/ 2578864 w 3740120"/>
              <a:gd name="connsiteY11" fmla="*/ 78581 h 1323974"/>
              <a:gd name="connsiteX12" fmla="*/ 2472501 w 3740120"/>
              <a:gd name="connsiteY12" fmla="*/ 43656 h 1323974"/>
              <a:gd name="connsiteX13" fmla="*/ 2362170 w 3740120"/>
              <a:gd name="connsiteY13" fmla="*/ 21431 h 1323974"/>
              <a:gd name="connsiteX14" fmla="*/ 2247870 w 3740120"/>
              <a:gd name="connsiteY14" fmla="*/ 14287 h 1323974"/>
              <a:gd name="connsiteX15" fmla="*/ 2128808 w 3740120"/>
              <a:gd name="connsiteY15" fmla="*/ 21431 h 1323974"/>
              <a:gd name="connsiteX16" fmla="*/ 2005776 w 3740120"/>
              <a:gd name="connsiteY16" fmla="*/ 43656 h 1323974"/>
              <a:gd name="connsiteX17" fmla="*/ 1878777 w 3740120"/>
              <a:gd name="connsiteY17" fmla="*/ 78581 h 1323974"/>
              <a:gd name="connsiteX18" fmla="*/ 1747808 w 3740120"/>
              <a:gd name="connsiteY18" fmla="*/ 125412 h 1323974"/>
              <a:gd name="connsiteX19" fmla="*/ 1613663 w 3740120"/>
              <a:gd name="connsiteY19" fmla="*/ 184150 h 1323974"/>
              <a:gd name="connsiteX20" fmla="*/ 1476345 w 3740120"/>
              <a:gd name="connsiteY20" fmla="*/ 253206 h 1323974"/>
              <a:gd name="connsiteX21" fmla="*/ 1335852 w 3740120"/>
              <a:gd name="connsiteY21" fmla="*/ 331787 h 1323974"/>
              <a:gd name="connsiteX22" fmla="*/ 1192977 w 3740120"/>
              <a:gd name="connsiteY22" fmla="*/ 419100 h 1323974"/>
              <a:gd name="connsiteX23" fmla="*/ 1047721 w 3740120"/>
              <a:gd name="connsiteY23" fmla="*/ 513556 h 1323974"/>
              <a:gd name="connsiteX24" fmla="*/ 900877 w 3740120"/>
              <a:gd name="connsiteY24" fmla="*/ 615156 h 1323974"/>
              <a:gd name="connsiteX25" fmla="*/ 751652 w 3740120"/>
              <a:gd name="connsiteY25" fmla="*/ 722312 h 1323974"/>
              <a:gd name="connsiteX26" fmla="*/ 601633 w 3740120"/>
              <a:gd name="connsiteY26" fmla="*/ 834231 h 1323974"/>
              <a:gd name="connsiteX27" fmla="*/ 297627 w 3740120"/>
              <a:gd name="connsiteY27" fmla="*/ 1068387 h 1323974"/>
              <a:gd name="connsiteX28" fmla="*/ 14287 w 3740120"/>
              <a:gd name="connsiteY28" fmla="*/ 1292115 h 13239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740120" h="1323974">
                <a:moveTo>
                  <a:pt x="3725832" y="1309687"/>
                </a:moveTo>
                <a:lnTo>
                  <a:pt x="3564701" y="1068387"/>
                </a:lnTo>
                <a:lnTo>
                  <a:pt x="3401982" y="834231"/>
                </a:lnTo>
                <a:lnTo>
                  <a:pt x="3318638" y="722312"/>
                </a:lnTo>
                <a:lnTo>
                  <a:pt x="3234501" y="615156"/>
                </a:lnTo>
                <a:lnTo>
                  <a:pt x="3147982" y="513556"/>
                </a:lnTo>
                <a:lnTo>
                  <a:pt x="3059876" y="419100"/>
                </a:lnTo>
                <a:lnTo>
                  <a:pt x="2969388" y="331787"/>
                </a:lnTo>
                <a:lnTo>
                  <a:pt x="2876520" y="253206"/>
                </a:lnTo>
                <a:lnTo>
                  <a:pt x="2780476" y="184150"/>
                </a:lnTo>
                <a:lnTo>
                  <a:pt x="2681257" y="125412"/>
                </a:lnTo>
                <a:lnTo>
                  <a:pt x="2578864" y="78581"/>
                </a:lnTo>
                <a:lnTo>
                  <a:pt x="2472501" y="43656"/>
                </a:lnTo>
                <a:lnTo>
                  <a:pt x="2362170" y="21431"/>
                </a:lnTo>
                <a:lnTo>
                  <a:pt x="2247870" y="14287"/>
                </a:lnTo>
                <a:lnTo>
                  <a:pt x="2128808" y="21431"/>
                </a:lnTo>
                <a:lnTo>
                  <a:pt x="2005776" y="43656"/>
                </a:lnTo>
                <a:lnTo>
                  <a:pt x="1878777" y="78581"/>
                </a:lnTo>
                <a:lnTo>
                  <a:pt x="1747808" y="125412"/>
                </a:lnTo>
                <a:lnTo>
                  <a:pt x="1613663" y="184150"/>
                </a:lnTo>
                <a:lnTo>
                  <a:pt x="1476345" y="253206"/>
                </a:lnTo>
                <a:lnTo>
                  <a:pt x="1335852" y="331787"/>
                </a:lnTo>
                <a:lnTo>
                  <a:pt x="1192977" y="419100"/>
                </a:lnTo>
                <a:lnTo>
                  <a:pt x="1047721" y="513556"/>
                </a:lnTo>
                <a:lnTo>
                  <a:pt x="900877" y="615156"/>
                </a:lnTo>
                <a:lnTo>
                  <a:pt x="751652" y="722312"/>
                </a:lnTo>
                <a:lnTo>
                  <a:pt x="601633" y="834231"/>
                </a:lnTo>
                <a:lnTo>
                  <a:pt x="297627" y="1068387"/>
                </a:lnTo>
                <a:lnTo>
                  <a:pt x="14287" y="1292115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05200" y="5286959"/>
            <a:ext cx="134669" cy="123240"/>
          </a:xfrm>
          <a:custGeom>
            <a:avLst/>
            <a:gdLst>
              <a:gd name="connsiteX0" fmla="*/ 0 w 134669"/>
              <a:gd name="connsiteY0" fmla="*/ 123240 h 123240"/>
              <a:gd name="connsiteX1" fmla="*/ 45246 w 134669"/>
              <a:gd name="connsiteY1" fmla="*/ 8073 h 123240"/>
              <a:gd name="connsiteX2" fmla="*/ 45246 w 134669"/>
              <a:gd name="connsiteY2" fmla="*/ 8073 h 123240"/>
              <a:gd name="connsiteX3" fmla="*/ 63767 w 134669"/>
              <a:gd name="connsiteY3" fmla="*/ 0 h 123240"/>
              <a:gd name="connsiteX4" fmla="*/ 63767 w 134669"/>
              <a:gd name="connsiteY4" fmla="*/ 0 h 123240"/>
              <a:gd name="connsiteX5" fmla="*/ 71841 w 134669"/>
              <a:gd name="connsiteY5" fmla="*/ 18521 h 123240"/>
              <a:gd name="connsiteX6" fmla="*/ 44506 w 134669"/>
              <a:gd name="connsiteY6" fmla="*/ 88096 h 123240"/>
              <a:gd name="connsiteX7" fmla="*/ 118524 w 134669"/>
              <a:gd name="connsiteY7" fmla="*/ 77644 h 123240"/>
              <a:gd name="connsiteX8" fmla="*/ 118524 w 134669"/>
              <a:gd name="connsiteY8" fmla="*/ 77644 h 123240"/>
              <a:gd name="connsiteX9" fmla="*/ 134669 w 134669"/>
              <a:gd name="connsiteY9" fmla="*/ 89792 h 123240"/>
              <a:gd name="connsiteX10" fmla="*/ 134669 w 134669"/>
              <a:gd name="connsiteY10" fmla="*/ 89792 h 123240"/>
              <a:gd name="connsiteX11" fmla="*/ 122520 w 134669"/>
              <a:gd name="connsiteY11" fmla="*/ 105938 h 123240"/>
              <a:gd name="connsiteX12" fmla="*/ 0 w 134669"/>
              <a:gd name="connsiteY12" fmla="*/ 123240 h 123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4669" h="123240">
                <a:moveTo>
                  <a:pt x="0" y="123240"/>
                </a:moveTo>
                <a:lnTo>
                  <a:pt x="45246" y="8073"/>
                </a:lnTo>
                <a:lnTo>
                  <a:pt x="45246" y="8073"/>
                </a:lnTo>
                <a:cubicBezTo>
                  <a:pt x="48131" y="729"/>
                  <a:pt x="56423" y="-2885"/>
                  <a:pt x="63767" y="0"/>
                </a:cubicBezTo>
                <a:lnTo>
                  <a:pt x="63767" y="0"/>
                </a:lnTo>
                <a:cubicBezTo>
                  <a:pt x="71112" y="2885"/>
                  <a:pt x="74726" y="11178"/>
                  <a:pt x="71841" y="18521"/>
                </a:cubicBezTo>
                <a:lnTo>
                  <a:pt x="44506" y="88096"/>
                </a:lnTo>
                <a:lnTo>
                  <a:pt x="118524" y="77644"/>
                </a:lnTo>
                <a:lnTo>
                  <a:pt x="118524" y="77644"/>
                </a:lnTo>
                <a:cubicBezTo>
                  <a:pt x="126338" y="76540"/>
                  <a:pt x="133565" y="81979"/>
                  <a:pt x="134669" y="89792"/>
                </a:cubicBezTo>
                <a:lnTo>
                  <a:pt x="134669" y="89792"/>
                </a:lnTo>
                <a:cubicBezTo>
                  <a:pt x="135773" y="97606"/>
                  <a:pt x="130333" y="104834"/>
                  <a:pt x="122520" y="105938"/>
                </a:cubicBezTo>
                <a:lnTo>
                  <a:pt x="0" y="12324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8900" y="38735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7900" y="749300"/>
            <a:ext cx="30734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7900" y="3873500"/>
            <a:ext cx="3073400" cy="2311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40400" y="3124200"/>
            <a:ext cx="1092200" cy="335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032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317500"/>
            <a:ext cx="53594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1816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2/2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5181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cc0099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97100" y="3124200"/>
            <a:ext cx="1270000" cy="335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77800" algn="l"/>
                <a:tab pos="266700" algn="l"/>
              </a:tabLst>
            </a:pPr>
            <a:r>
              <a:rPr lang="en-US" altLang="zh-CN" sz="2400" b="1" dirty="0" smtClean="0">
                <a:solidFill>
                  <a:srgbClr val="cc0099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778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165100"/>
            <a:ext cx="5118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Middlebury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6146800"/>
            <a:ext cx="7924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[11]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Szeliski,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taxonomy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two-frame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Jour.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47(1/2/3):7–42,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5765800"/>
            <a:ext cx="5245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[15]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Szeliski,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http://vision.middlebury.edu/stereo/eval/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930400"/>
            <a:ext cx="4381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Scharstein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Szeliski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2336800"/>
            <a:ext cx="671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methodology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(binocular)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2616200"/>
            <a:ext cx="397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[11]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3022600"/>
            <a:ext cx="6299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datasets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groundtruth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[11,15,17,18,19]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procedure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ranking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[15]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" y="4089400"/>
            <a:ext cx="7543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Datasets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groundtruth)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affected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photometric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distortions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also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[15].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762000"/>
            <a:ext cx="86360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Middlebury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[15]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provides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framework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dataset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(showed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benchmarking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800" y="1143001"/>
            <a:ext cx="8559798" cy="4876798"/>
          </a:xfrm>
          <a:custGeom>
            <a:avLst/>
            <a:gdLst>
              <a:gd name="connsiteX0" fmla="*/ 0 w 8559798"/>
              <a:gd name="connsiteY0" fmla="*/ 0 h 4876798"/>
              <a:gd name="connsiteX1" fmla="*/ 8559798 w 8559798"/>
              <a:gd name="connsiteY1" fmla="*/ 0 h 4876798"/>
              <a:gd name="connsiteX2" fmla="*/ 8559798 w 8559798"/>
              <a:gd name="connsiteY2" fmla="*/ 4876798 h 4876798"/>
              <a:gd name="connsiteX3" fmla="*/ 0 w 8559798"/>
              <a:gd name="connsiteY3" fmla="*/ 4876798 h 4876798"/>
              <a:gd name="connsiteX4" fmla="*/ 0 w 8559798"/>
              <a:gd name="connsiteY4" fmla="*/ 0 h 4876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59798" h="4876798">
                <a:moveTo>
                  <a:pt x="0" y="0"/>
                </a:moveTo>
                <a:lnTo>
                  <a:pt x="8559798" y="0"/>
                </a:lnTo>
                <a:lnTo>
                  <a:pt x="8559798" y="4876798"/>
                </a:lnTo>
                <a:lnTo>
                  <a:pt x="0" y="4876798"/>
                </a:lnTo>
                <a:lnTo>
                  <a:pt x="0" y="0"/>
                </a:lnTo>
              </a:path>
            </a:pathLst>
          </a:custGeom>
          <a:solidFill>
            <a:srgbClr val="33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700" y="1435100"/>
            <a:ext cx="13208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2476500"/>
            <a:ext cx="13208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" y="36957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3700" y="48514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03400" y="1435100"/>
            <a:ext cx="13208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03400" y="2476500"/>
            <a:ext cx="13208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03400" y="36957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03400" y="48514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13100" y="1435100"/>
            <a:ext cx="13208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13100" y="2463800"/>
            <a:ext cx="13208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13100" y="37084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213100" y="48641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610100" y="1435100"/>
            <a:ext cx="13208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610100" y="2476500"/>
            <a:ext cx="13208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610100" y="36957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4610100" y="48514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032500" y="1435100"/>
            <a:ext cx="13208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032500" y="2476500"/>
            <a:ext cx="13208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032500" y="36957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032500" y="48514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7429500" y="1435100"/>
            <a:ext cx="13208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429500" y="2476500"/>
            <a:ext cx="13208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7429500" y="3695700"/>
            <a:ext cx="13208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7429500" y="4851400"/>
            <a:ext cx="1320800" cy="1104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222500" y="6337300"/>
            <a:ext cx="6667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461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Szeliski,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http://vision.middlebury.edu/stereo/eval/</a:t>
            </a:r>
          </a:p>
          <a:p>
            <a:pPr>
              <a:lnSpc>
                <a:spcPts val="1600"/>
              </a:lnSpc>
              <a:tabLst>
                <a:tab pos="5461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165100"/>
            <a:ext cx="6705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Middlebury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dataset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(2003)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[15]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112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Tsukuba,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Venus,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Teddy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12192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" y="1219200"/>
            <a:ext cx="482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26200" y="1219200"/>
            <a:ext cx="482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67300" y="1219200"/>
            <a:ext cx="355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1219200"/>
            <a:ext cx="85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NON_OCC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00400" y="1219200"/>
            <a:ext cx="133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Groundtruth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90700" y="254000"/>
            <a:ext cx="5537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problem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914400"/>
            <a:ext cx="7404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taxonomy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[11]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1181100"/>
            <a:ext cx="5892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perform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(subset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steps: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1917700"/>
            <a:ext cx="4114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1)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2)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2908300"/>
            <a:ext cx="54864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3)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computation/optimization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4)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refinement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4330700"/>
            <a:ext cx="3429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perform: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4584700"/>
            <a:ext cx="8001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Batang" pitchFamily="18" charset="0"/>
                <a:cs typeface="Batang" pitchFamily="18" charset="0"/>
              </a:rPr>
              <a:t>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Batang" pitchFamily="18" charset="0"/>
                <a:cs typeface="Batang" pitchFamily="18" charset="0"/>
              </a:rPr>
              <a:t>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simple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Winner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Takes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(WTA)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5143500"/>
            <a:ext cx="355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perform: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5410200"/>
            <a:ext cx="6972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0" dirty="0" smtClean="0">
                <a:solidFill>
                  <a:srgbClr val="000000"/>
                </a:solidFill>
                <a:latin typeface="Batang" pitchFamily="18" charset="0"/>
                <a:cs typeface="Batang" pitchFamily="18" charset="0"/>
              </a:rPr>
              <a:t>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Batang" pitchFamily="18" charset="0"/>
                <a:cs typeface="Batang" pitchFamily="18" charset="0"/>
              </a:rPr>
              <a:t>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semi-global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reasoning)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41600" y="177800"/>
            <a:ext cx="3835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Pre-processing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(0)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2298700"/>
            <a:ext cx="603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Laplacian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Gaussian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(LoG)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[41]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2844800"/>
            <a:ext cx="8089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Subtraction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[42]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3390900"/>
            <a:ext cx="355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filtering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[16]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3937000"/>
            <a:ext cx="2463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Census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transform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762000"/>
            <a:ext cx="72644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deployed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pre-processing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mainly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compensate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photometric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distortions.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1574800"/>
            <a:ext cx="3695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Typical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operations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5003800"/>
            <a:ext cx="7861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[41]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Kanade,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Kato,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Kimura,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Yoshida,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Oda,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Development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Video-Rate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Robotics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(IROS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'95),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Human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Robot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Interaction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Cooperative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Robots,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5549900"/>
            <a:ext cx="6273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[42]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Faugeras,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Hotz,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Mathieu,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Viville,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Zhang,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Thron,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Moll,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Berry,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5727700"/>
            <a:ext cx="7035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correlation-based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Implementation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INRIA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1993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6096000"/>
            <a:ext cx="5892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[16]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Ansar,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Castano,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Matthies,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Enhanced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bilateral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filtering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2004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241300"/>
            <a:ext cx="7162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simplest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(naive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unused)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17800" y="36703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81700" y="36703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47244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09800" y="38989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48895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10200" y="38989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89700" y="38989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x+dmax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08200" y="6261100"/>
            <a:ext cx="157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99100" y="6261100"/>
            <a:ext cx="1219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3098800"/>
            <a:ext cx="157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99100" y="3060700"/>
            <a:ext cx="1219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81900" y="4724400"/>
            <a:ext cx="939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</a:t>
            </a:r>
          </a:p>
          <a:p>
            <a:pPr>
              <a:lnSpc>
                <a:spcPts val="22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epipolar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99400" y="5295900"/>
            <a:ext cx="419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0300" y="6045200"/>
            <a:ext cx="1092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98800" y="3251200"/>
            <a:ext cx="76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3302000"/>
            <a:ext cx="2311400" cy="339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39700" algn="l"/>
                <a:tab pos="5461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</a:t>
            </a:r>
          </a:p>
          <a:p>
            <a:pPr>
              <a:lnSpc>
                <a:spcPts val="1800"/>
              </a:lnSpc>
              <a:tabLst>
                <a:tab pos="139700" algn="l"/>
                <a:tab pos="546100" algn="l"/>
                <a:tab pos="10922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6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disappointing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400"/>
              </a:lnSpc>
              <a:tabLst>
                <a:tab pos="139700" algn="l"/>
                <a:tab pos="546100" algn="l"/>
                <a:tab pos="1092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87800" y="3263900"/>
            <a:ext cx="23368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79500" algn="l"/>
                <a:tab pos="1968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dmax</a:t>
            </a:r>
          </a:p>
          <a:p>
            <a:pPr>
              <a:lnSpc>
                <a:spcPts val="2100"/>
              </a:lnSpc>
              <a:tabLst>
                <a:tab pos="1079500" algn="l"/>
                <a:tab pos="1968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Winner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079500" algn="l"/>
                <a:tab pos="19685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Groundtruth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17500"/>
            <a:ext cx="71247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22300" algn="l"/>
                <a:tab pos="28829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(1):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pixel-based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absolute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difference</a:t>
            </a:r>
          </a:p>
          <a:p>
            <a:pPr>
              <a:lnSpc>
                <a:spcPts val="2100"/>
              </a:lnSpc>
              <a:tabLst>
                <a:tab pos="622300" algn="l"/>
                <a:tab pos="2882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between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intensities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22300" algn="l"/>
                <a:tab pos="28829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(3):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Winner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Takes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(WTA)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22300" algn="l"/>
                <a:tab pos="2882900" algn="l"/>
              </a:tabLst>
            </a:pPr>
            <a:r>
              <a:rPr lang="en-US" altLang="zh-CN" dirty="0" smtClean="0"/>
              <a:t>	</a:t>
            </a:r>
            <a:r>
              <a:rPr lang="en-US" altLang="zh-CN" sz="16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6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6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1900" y="3530600"/>
            <a:ext cx="1422400" cy="2578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241300"/>
            <a:ext cx="82296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		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naive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Basically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exist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mutually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exclusive)</a:t>
            </a:r>
          </a:p>
          <a:p>
            <a:pPr>
              <a:lnSpc>
                <a:spcPts val="21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simple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selection</a:t>
            </a:r>
          </a:p>
          <a:p>
            <a:pPr>
              <a:lnSpc>
                <a:spcPts val="21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ambiguity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(increasing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signal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</a:p>
          <a:p>
            <a:pPr>
              <a:lnSpc>
                <a:spcPts val="22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noise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ratio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(SNR))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</a:p>
          <a:p>
            <a:pPr>
              <a:lnSpc>
                <a:spcPts val="21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(aka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kernel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correlation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window).</a:t>
            </a:r>
          </a:p>
          <a:p>
            <a:pPr>
              <a:lnSpc>
                <a:spcPts val="22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Sometime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smoothness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term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adopted.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Steps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1+2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WTA)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(and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semi-global*)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search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</a:p>
          <a:p>
            <a:pPr>
              <a:lnSpc>
                <a:spcPts val="22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assignments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energy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whole</a:t>
            </a:r>
          </a:p>
          <a:p>
            <a:pPr>
              <a:lnSpc>
                <a:spcPts val="21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pixel-based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(sometime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2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aggregated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over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support).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Steps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1+3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scene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piecewise</a:t>
            </a:r>
          </a:p>
          <a:p>
            <a:pPr>
              <a:lnSpc>
                <a:spcPts val="21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smooth.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assumption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violated...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hypothesis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</a:t>
            </a:r>
          </a:p>
          <a:p>
            <a:pPr>
              <a:lnSpc>
                <a:spcPts val="20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modelled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</a:p>
          <a:p>
            <a:pPr>
              <a:lnSpc>
                <a:spcPts val="2200"/>
              </a:lnSpc>
              <a:tabLst>
                <a:tab pos="76200" algn="l"/>
                <a:tab pos="1270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6388100"/>
            <a:ext cx="2870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subset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749300"/>
            <a:ext cx="3327400" cy="266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5200" y="774700"/>
            <a:ext cx="3543300" cy="266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4330700"/>
            <a:ext cx="4102100" cy="154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65500" y="266700"/>
            <a:ext cx="2552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Applications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3467100"/>
            <a:ext cx="1460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www.nasa.gov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05500" y="3467100"/>
            <a:ext cx="1460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www.nasa.gov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969000"/>
            <a:ext cx="66548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48300" algn="l"/>
              </a:tabLst>
            </a:pPr>
            <a:r>
              <a:rPr lang="en-US" altLang="zh-CN" sz="1600" b="1" dirty="0" smtClean="0">
                <a:solidFill>
                  <a:srgbClr val="0000ff"/>
                </a:solidFill>
                <a:latin typeface="Courier New" pitchFamily="18" charset="0"/>
                <a:cs typeface="Courier New" pitchFamily="18" charset="0"/>
              </a:rPr>
              <a:t>www.vision.deis.unibo.it/smatt/stereo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448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228600"/>
            <a:ext cx="69850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Local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increase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SNR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(reduce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ambiguity)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4000500"/>
            <a:ext cx="157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99100" y="3975100"/>
            <a:ext cx="1219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86100" y="5803900"/>
            <a:ext cx="28575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8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18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18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18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18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8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218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8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2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288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18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88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18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18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27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smooth</a:t>
            </a:r>
            <a:r>
              <a:rPr lang="en-US" altLang="zh-CN" sz="288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18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88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6464300"/>
            <a:ext cx="2870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*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subset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4546600"/>
            <a:ext cx="76708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Global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(and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semi-global*)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cc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Many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search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assignment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minimize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certain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whole*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5575300"/>
            <a:ext cx="546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3492" y="2088245"/>
            <a:ext cx="25362" cy="383005"/>
          </a:xfrm>
          <a:custGeom>
            <a:avLst/>
            <a:gdLst>
              <a:gd name="connsiteX0" fmla="*/ 6350 w 25362"/>
              <a:gd name="connsiteY0" fmla="*/ 6350 h 383005"/>
              <a:gd name="connsiteX1" fmla="*/ 6350 w 25362"/>
              <a:gd name="connsiteY1" fmla="*/ 376655 h 383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362" h="383005">
                <a:moveTo>
                  <a:pt x="6350" y="6350"/>
                </a:moveTo>
                <a:lnTo>
                  <a:pt x="6350" y="37665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92024" y="2088245"/>
            <a:ext cx="25362" cy="383005"/>
          </a:xfrm>
          <a:custGeom>
            <a:avLst/>
            <a:gdLst>
              <a:gd name="connsiteX0" fmla="*/ 6350 w 25362"/>
              <a:gd name="connsiteY0" fmla="*/ 6350 h 383005"/>
              <a:gd name="connsiteX1" fmla="*/ 6350 w 25362"/>
              <a:gd name="connsiteY1" fmla="*/ 376655 h 383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362" h="383005">
                <a:moveTo>
                  <a:pt x="6350" y="6350"/>
                </a:moveTo>
                <a:lnTo>
                  <a:pt x="6350" y="37665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4233" y="5551404"/>
            <a:ext cx="28464" cy="384538"/>
          </a:xfrm>
          <a:custGeom>
            <a:avLst/>
            <a:gdLst>
              <a:gd name="connsiteX0" fmla="*/ 7116 w 28464"/>
              <a:gd name="connsiteY0" fmla="*/ 7116 h 384538"/>
              <a:gd name="connsiteX1" fmla="*/ 7116 w 28464"/>
              <a:gd name="connsiteY1" fmla="*/ 377422 h 384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64" h="384538">
                <a:moveTo>
                  <a:pt x="7116" y="7116"/>
                </a:moveTo>
                <a:lnTo>
                  <a:pt x="7116" y="3774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64265" y="5551404"/>
            <a:ext cx="28464" cy="384538"/>
          </a:xfrm>
          <a:custGeom>
            <a:avLst/>
            <a:gdLst>
              <a:gd name="connsiteX0" fmla="*/ 7115 w 28464"/>
              <a:gd name="connsiteY0" fmla="*/ 7116 h 384538"/>
              <a:gd name="connsiteX1" fmla="*/ 7115 w 28464"/>
              <a:gd name="connsiteY1" fmla="*/ 377422 h 384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64" h="384538">
                <a:moveTo>
                  <a:pt x="7115" y="7116"/>
                </a:moveTo>
                <a:lnTo>
                  <a:pt x="7115" y="37742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4812" y="1527176"/>
            <a:ext cx="69850" cy="69850"/>
          </a:xfrm>
          <a:custGeom>
            <a:avLst/>
            <a:gdLst>
              <a:gd name="connsiteX0" fmla="*/ 6350 w 69850"/>
              <a:gd name="connsiteY0" fmla="*/ 6350 h 69850"/>
              <a:gd name="connsiteX1" fmla="*/ 63500 w 69850"/>
              <a:gd name="connsiteY1" fmla="*/ 6350 h 69850"/>
              <a:gd name="connsiteX2" fmla="*/ 63500 w 69850"/>
              <a:gd name="connsiteY2" fmla="*/ 63500 h 69850"/>
              <a:gd name="connsiteX3" fmla="*/ 6350 w 69850"/>
              <a:gd name="connsiteY3" fmla="*/ 63500 h 69850"/>
              <a:gd name="connsiteX4" fmla="*/ 6350 w 69850"/>
              <a:gd name="connsiteY4" fmla="*/ 63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" h="69850">
                <a:moveTo>
                  <a:pt x="6350" y="6350"/>
                </a:moveTo>
                <a:lnTo>
                  <a:pt x="63500" y="6350"/>
                </a:lnTo>
                <a:lnTo>
                  <a:pt x="63500" y="63500"/>
                </a:lnTo>
                <a:lnTo>
                  <a:pt x="6350" y="6350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46998" y="1527176"/>
            <a:ext cx="69850" cy="69850"/>
          </a:xfrm>
          <a:custGeom>
            <a:avLst/>
            <a:gdLst>
              <a:gd name="connsiteX0" fmla="*/ 6350 w 69850"/>
              <a:gd name="connsiteY0" fmla="*/ 6350 h 69850"/>
              <a:gd name="connsiteX1" fmla="*/ 63500 w 69850"/>
              <a:gd name="connsiteY1" fmla="*/ 6350 h 69850"/>
              <a:gd name="connsiteX2" fmla="*/ 63500 w 69850"/>
              <a:gd name="connsiteY2" fmla="*/ 63500 h 69850"/>
              <a:gd name="connsiteX3" fmla="*/ 6350 w 69850"/>
              <a:gd name="connsiteY3" fmla="*/ 63500 h 69850"/>
              <a:gd name="connsiteX4" fmla="*/ 6350 w 69850"/>
              <a:gd name="connsiteY4" fmla="*/ 63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" h="69850">
                <a:moveTo>
                  <a:pt x="6350" y="6350"/>
                </a:moveTo>
                <a:lnTo>
                  <a:pt x="63500" y="6350"/>
                </a:lnTo>
                <a:lnTo>
                  <a:pt x="63500" y="63500"/>
                </a:lnTo>
                <a:lnTo>
                  <a:pt x="6350" y="6350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83387" y="896938"/>
            <a:ext cx="22224" cy="673099"/>
          </a:xfrm>
          <a:custGeom>
            <a:avLst/>
            <a:gdLst>
              <a:gd name="connsiteX0" fmla="*/ 6350 w 22224"/>
              <a:gd name="connsiteY0" fmla="*/ 666749 h 673099"/>
              <a:gd name="connsiteX1" fmla="*/ 6350 w 22224"/>
              <a:gd name="connsiteY1" fmla="*/ 6350 h 673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673099">
                <a:moveTo>
                  <a:pt x="6350" y="6667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637" y="877888"/>
            <a:ext cx="76200" cy="76200"/>
          </a:xfrm>
          <a:custGeom>
            <a:avLst/>
            <a:gdLst>
              <a:gd name="connsiteX0" fmla="*/ 76200 w 76200"/>
              <a:gd name="connsiteY0" fmla="*/ 76200 h 76200"/>
              <a:gd name="connsiteX1" fmla="*/ 38100 w 76200"/>
              <a:gd name="connsiteY1" fmla="*/ 0 h 76200"/>
              <a:gd name="connsiteX2" fmla="*/ 0 w 76200"/>
              <a:gd name="connsiteY2" fmla="*/ 76200 h 76200"/>
              <a:gd name="connsiteX3" fmla="*/ 7620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76200" y="76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73985" y="892176"/>
            <a:ext cx="22224" cy="673099"/>
          </a:xfrm>
          <a:custGeom>
            <a:avLst/>
            <a:gdLst>
              <a:gd name="connsiteX0" fmla="*/ 6350 w 22224"/>
              <a:gd name="connsiteY0" fmla="*/ 666749 h 673099"/>
              <a:gd name="connsiteX1" fmla="*/ 6350 w 22224"/>
              <a:gd name="connsiteY1" fmla="*/ 6350 h 673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673099">
                <a:moveTo>
                  <a:pt x="6350" y="6667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42235" y="873126"/>
            <a:ext cx="76200" cy="76200"/>
          </a:xfrm>
          <a:custGeom>
            <a:avLst/>
            <a:gdLst>
              <a:gd name="connsiteX0" fmla="*/ 76200 w 76200"/>
              <a:gd name="connsiteY0" fmla="*/ 76200 h 76200"/>
              <a:gd name="connsiteX1" fmla="*/ 38100 w 76200"/>
              <a:gd name="connsiteY1" fmla="*/ 0 h 76200"/>
              <a:gd name="connsiteX2" fmla="*/ 0 w 76200"/>
              <a:gd name="connsiteY2" fmla="*/ 76200 h 76200"/>
              <a:gd name="connsiteX3" fmla="*/ 76200 w 76200"/>
              <a:gd name="connsiteY3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76200" y="76200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0" y="1143000"/>
            <a:ext cx="7747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143000"/>
            <a:ext cx="774700" cy="86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73200" y="177800"/>
            <a:ext cx="6184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(1)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2070100"/>
            <a:ext cx="4241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117600"/>
            <a:ext cx="3556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Pixel-based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Absolute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differences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2781300"/>
            <a:ext cx="82804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57200" algn="l"/>
                <a:tab pos="800100" algn="l"/>
                <a:tab pos="4495800" algn="l"/>
                <a:tab pos="7061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Squared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differences</a:t>
            </a:r>
          </a:p>
          <a:p>
            <a:pPr>
              <a:lnSpc>
                <a:spcPts val="2000"/>
              </a:lnSpc>
              <a:tabLst>
                <a:tab pos="457200" algn="l"/>
                <a:tab pos="800100" algn="l"/>
                <a:tab pos="4495800" algn="l"/>
                <a:tab pos="7061200" algn="l"/>
              </a:tabLst>
            </a:pPr>
            <a:r>
              <a:rPr lang="en-US" altLang="zh-CN" dirty="0" smtClean="0"/>
              <a:t>			</a:t>
            </a:r>
            <a:r>
              <a:rPr lang="en-US" altLang="zh-CN" sz="131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457200" algn="l"/>
                <a:tab pos="800100" algn="l"/>
                <a:tab pos="4495800" algn="l"/>
                <a:tab pos="7061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(M-estimators)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57200" algn="l"/>
                <a:tab pos="800100" algn="l"/>
                <a:tab pos="4495800" algn="l"/>
                <a:tab pos="7061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Limit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influence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57200" algn="l"/>
                <a:tab pos="800100" algn="l"/>
                <a:tab pos="4495800" algn="l"/>
                <a:tab pos="7061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Example: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truncated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absolute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(TAD)</a:t>
            </a:r>
          </a:p>
          <a:p>
            <a:pPr>
              <a:lnSpc>
                <a:spcPts val="4500"/>
              </a:lnSpc>
              <a:tabLst>
                <a:tab pos="457200" algn="l"/>
                <a:tab pos="800100" algn="l"/>
                <a:tab pos="4495800" algn="l"/>
                <a:tab pos="7061200" algn="l"/>
              </a:tabLst>
            </a:pPr>
            <a:r>
              <a:rPr lang="en-US" altLang="zh-CN" dirty="0" smtClean="0"/>
              <a:t>		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366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{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6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457200" algn="l"/>
                <a:tab pos="800100" algn="l"/>
                <a:tab pos="4495800" algn="l"/>
                <a:tab pos="70612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54800" y="2019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94600" y="2019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57900" y="635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2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96200" y="635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2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(x,y)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0949" y="3035300"/>
            <a:ext cx="2451099" cy="1541685"/>
          </a:xfrm>
          <a:custGeom>
            <a:avLst/>
            <a:gdLst>
              <a:gd name="connsiteX0" fmla="*/ 6350 w 2451099"/>
              <a:gd name="connsiteY0" fmla="*/ 920749 h 1541685"/>
              <a:gd name="connsiteX1" fmla="*/ 300639 w 2451099"/>
              <a:gd name="connsiteY1" fmla="*/ 768350 h 1541685"/>
              <a:gd name="connsiteX2" fmla="*/ 594929 w 2451099"/>
              <a:gd name="connsiteY2" fmla="*/ 920749 h 1541685"/>
              <a:gd name="connsiteX3" fmla="*/ 889218 w 2451099"/>
              <a:gd name="connsiteY3" fmla="*/ 1530349 h 1541685"/>
              <a:gd name="connsiteX4" fmla="*/ 1225549 w 2451099"/>
              <a:gd name="connsiteY4" fmla="*/ 1149349 h 1541685"/>
              <a:gd name="connsiteX5" fmla="*/ 1561880 w 2451099"/>
              <a:gd name="connsiteY5" fmla="*/ 6350 h 1541685"/>
              <a:gd name="connsiteX6" fmla="*/ 1982294 w 2451099"/>
              <a:gd name="connsiteY6" fmla="*/ 996949 h 1541685"/>
              <a:gd name="connsiteX7" fmla="*/ 2444749 w 2451099"/>
              <a:gd name="connsiteY7" fmla="*/ 1377949 h 15416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51099" h="1541685">
                <a:moveTo>
                  <a:pt x="6350" y="920749"/>
                </a:moveTo>
                <a:cubicBezTo>
                  <a:pt x="104446" y="844550"/>
                  <a:pt x="202543" y="768350"/>
                  <a:pt x="300639" y="768350"/>
                </a:cubicBezTo>
                <a:cubicBezTo>
                  <a:pt x="398736" y="768350"/>
                  <a:pt x="496832" y="793750"/>
                  <a:pt x="594929" y="920749"/>
                </a:cubicBezTo>
                <a:cubicBezTo>
                  <a:pt x="693025" y="1047749"/>
                  <a:pt x="784115" y="1492249"/>
                  <a:pt x="889218" y="1530349"/>
                </a:cubicBezTo>
                <a:cubicBezTo>
                  <a:pt x="994322" y="1568449"/>
                  <a:pt x="1113439" y="1403349"/>
                  <a:pt x="1225549" y="1149349"/>
                </a:cubicBezTo>
                <a:cubicBezTo>
                  <a:pt x="1337659" y="895349"/>
                  <a:pt x="1435756" y="31750"/>
                  <a:pt x="1561880" y="6350"/>
                </a:cubicBezTo>
                <a:cubicBezTo>
                  <a:pt x="1688004" y="-19050"/>
                  <a:pt x="1835149" y="768350"/>
                  <a:pt x="1982294" y="996949"/>
                </a:cubicBezTo>
                <a:cubicBezTo>
                  <a:pt x="2129439" y="1225549"/>
                  <a:pt x="2287094" y="1301749"/>
                  <a:pt x="2444749" y="1377949"/>
                </a:cubicBezTo>
              </a:path>
            </a:pathLst>
          </a:custGeom>
          <a:ln w="12700">
            <a:solidFill>
              <a:srgbClr val="cc00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86437" y="3402409"/>
            <a:ext cx="2374899" cy="1043111"/>
          </a:xfrm>
          <a:custGeom>
            <a:avLst/>
            <a:gdLst>
              <a:gd name="connsiteX0" fmla="*/ 6350 w 2374899"/>
              <a:gd name="connsiteY0" fmla="*/ 807640 h 1043111"/>
              <a:gd name="connsiteX1" fmla="*/ 692150 w 2374899"/>
              <a:gd name="connsiteY1" fmla="*/ 502840 h 1043111"/>
              <a:gd name="connsiteX2" fmla="*/ 1073150 w 2374899"/>
              <a:gd name="connsiteY2" fmla="*/ 1036240 h 1043111"/>
              <a:gd name="connsiteX3" fmla="*/ 1454150 w 2374899"/>
              <a:gd name="connsiteY3" fmla="*/ 45640 h 1043111"/>
              <a:gd name="connsiteX4" fmla="*/ 1911349 w 2374899"/>
              <a:gd name="connsiteY4" fmla="*/ 274240 h 1043111"/>
              <a:gd name="connsiteX5" fmla="*/ 2368549 w 2374899"/>
              <a:gd name="connsiteY5" fmla="*/ 960040 h 1043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374899" h="1043111">
                <a:moveTo>
                  <a:pt x="6350" y="807640"/>
                </a:moveTo>
                <a:cubicBezTo>
                  <a:pt x="260350" y="636190"/>
                  <a:pt x="514350" y="464740"/>
                  <a:pt x="692150" y="502840"/>
                </a:cubicBezTo>
                <a:cubicBezTo>
                  <a:pt x="869950" y="540940"/>
                  <a:pt x="946150" y="1112440"/>
                  <a:pt x="1073150" y="1036240"/>
                </a:cubicBezTo>
                <a:cubicBezTo>
                  <a:pt x="1200150" y="960040"/>
                  <a:pt x="1314450" y="172640"/>
                  <a:pt x="1454150" y="45640"/>
                </a:cubicBezTo>
                <a:cubicBezTo>
                  <a:pt x="1593850" y="-81359"/>
                  <a:pt x="1758949" y="121840"/>
                  <a:pt x="1911349" y="274240"/>
                </a:cubicBezTo>
                <a:cubicBezTo>
                  <a:pt x="2063749" y="426640"/>
                  <a:pt x="2216149" y="693340"/>
                  <a:pt x="2368549" y="960040"/>
                </a:cubicBezTo>
              </a:path>
            </a:pathLst>
          </a:custGeom>
          <a:ln w="12700">
            <a:solidFill>
              <a:srgbClr val="cc00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05635" y="3390900"/>
            <a:ext cx="317499" cy="698499"/>
          </a:xfrm>
          <a:custGeom>
            <a:avLst/>
            <a:gdLst>
              <a:gd name="connsiteX0" fmla="*/ 311150 w 317499"/>
              <a:gd name="connsiteY0" fmla="*/ 6350 h 698499"/>
              <a:gd name="connsiteX1" fmla="*/ 6350 w 317499"/>
              <a:gd name="connsiteY1" fmla="*/ 692150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499" h="698499">
                <a:moveTo>
                  <a:pt x="311150" y="6350"/>
                </a:moveTo>
                <a:lnTo>
                  <a:pt x="6350" y="692150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99323" y="3390900"/>
            <a:ext cx="349249" cy="233362"/>
          </a:xfrm>
          <a:custGeom>
            <a:avLst/>
            <a:gdLst>
              <a:gd name="connsiteX0" fmla="*/ 6350 w 349249"/>
              <a:gd name="connsiteY0" fmla="*/ 6350 h 233362"/>
              <a:gd name="connsiteX1" fmla="*/ 342900 w 349249"/>
              <a:gd name="connsiteY1" fmla="*/ 227012 h 2333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9249" h="233362">
                <a:moveTo>
                  <a:pt x="6350" y="6350"/>
                </a:moveTo>
                <a:lnTo>
                  <a:pt x="342900" y="227012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10435" y="3403600"/>
            <a:ext cx="22224" cy="1828799"/>
          </a:xfrm>
          <a:custGeom>
            <a:avLst/>
            <a:gdLst>
              <a:gd name="connsiteX0" fmla="*/ 6350 w 22224"/>
              <a:gd name="connsiteY0" fmla="*/ 6350 h 1828799"/>
              <a:gd name="connsiteX1" fmla="*/ 6350 w 22224"/>
              <a:gd name="connsiteY1" fmla="*/ 1822449 h 1828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828799">
                <a:moveTo>
                  <a:pt x="6350" y="6350"/>
                </a:moveTo>
                <a:lnTo>
                  <a:pt x="6350" y="18224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91385" y="3384550"/>
            <a:ext cx="50800" cy="50800"/>
          </a:xfrm>
          <a:custGeom>
            <a:avLst/>
            <a:gdLst>
              <a:gd name="connsiteX0" fmla="*/ 0 w 50800"/>
              <a:gd name="connsiteY0" fmla="*/ 25400 h 50800"/>
              <a:gd name="connsiteX1" fmla="*/ 0 w 50800"/>
              <a:gd name="connsiteY1" fmla="*/ 25400 h 50800"/>
              <a:gd name="connsiteX2" fmla="*/ 25400 w 50800"/>
              <a:gd name="connsiteY2" fmla="*/ 0 h 50800"/>
              <a:gd name="connsiteX3" fmla="*/ 50800 w 50800"/>
              <a:gd name="connsiteY3" fmla="*/ 25400 h 50800"/>
              <a:gd name="connsiteX4" fmla="*/ 25400 w 50800"/>
              <a:gd name="connsiteY4" fmla="*/ 50800 h 50800"/>
              <a:gd name="connsiteX5" fmla="*/ 0 w 50800"/>
              <a:gd name="connsiteY5" fmla="*/ 25400 h 50800"/>
              <a:gd name="connsiteX6" fmla="*/ 0 w 50800"/>
              <a:gd name="connsiteY6" fmla="*/ 254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0" y="25400"/>
                </a:moveTo>
                <a:lnTo>
                  <a:pt x="0" y="25400"/>
                </a:lnTo>
                <a:cubicBezTo>
                  <a:pt x="0" y="11371"/>
                  <a:pt x="11372" y="0"/>
                  <a:pt x="25400" y="0"/>
                </a:cubicBezTo>
                <a:cubicBezTo>
                  <a:pt x="39428" y="0"/>
                  <a:pt x="50800" y="11371"/>
                  <a:pt x="50800" y="25400"/>
                </a:cubicBezTo>
                <a:cubicBezTo>
                  <a:pt x="50800" y="39428"/>
                  <a:pt x="39428" y="50800"/>
                  <a:pt x="25400" y="50800"/>
                </a:cubicBezTo>
                <a:cubicBezTo>
                  <a:pt x="11372" y="50800"/>
                  <a:pt x="0" y="39428"/>
                  <a:pt x="0" y="25400"/>
                </a:cubicBezTo>
                <a:cubicBezTo>
                  <a:pt x="0" y="25400"/>
                  <a:pt x="0" y="25400"/>
                  <a:pt x="0" y="254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15237" y="3600450"/>
            <a:ext cx="22224" cy="1098549"/>
          </a:xfrm>
          <a:custGeom>
            <a:avLst/>
            <a:gdLst>
              <a:gd name="connsiteX0" fmla="*/ 6350 w 22224"/>
              <a:gd name="connsiteY0" fmla="*/ 6350 h 1098549"/>
              <a:gd name="connsiteX1" fmla="*/ 6350 w 22224"/>
              <a:gd name="connsiteY1" fmla="*/ 1092199 h 10985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098549">
                <a:moveTo>
                  <a:pt x="6350" y="6350"/>
                </a:moveTo>
                <a:lnTo>
                  <a:pt x="6350" y="109219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96187" y="3581400"/>
            <a:ext cx="50800" cy="50800"/>
          </a:xfrm>
          <a:custGeom>
            <a:avLst/>
            <a:gdLst>
              <a:gd name="connsiteX0" fmla="*/ 0 w 50800"/>
              <a:gd name="connsiteY0" fmla="*/ 25400 h 50800"/>
              <a:gd name="connsiteX1" fmla="*/ 0 w 50800"/>
              <a:gd name="connsiteY1" fmla="*/ 25400 h 50800"/>
              <a:gd name="connsiteX2" fmla="*/ 25400 w 50800"/>
              <a:gd name="connsiteY2" fmla="*/ 0 h 50800"/>
              <a:gd name="connsiteX3" fmla="*/ 50800 w 50800"/>
              <a:gd name="connsiteY3" fmla="*/ 25400 h 50800"/>
              <a:gd name="connsiteX4" fmla="*/ 25400 w 50800"/>
              <a:gd name="connsiteY4" fmla="*/ 50800 h 50800"/>
              <a:gd name="connsiteX5" fmla="*/ 0 w 50800"/>
              <a:gd name="connsiteY5" fmla="*/ 25400 h 50800"/>
              <a:gd name="connsiteX6" fmla="*/ 0 w 50800"/>
              <a:gd name="connsiteY6" fmla="*/ 254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0" y="25400"/>
                </a:moveTo>
                <a:lnTo>
                  <a:pt x="0" y="25400"/>
                </a:lnTo>
                <a:cubicBezTo>
                  <a:pt x="0" y="11371"/>
                  <a:pt x="11371" y="0"/>
                  <a:pt x="25400" y="0"/>
                </a:cubicBezTo>
                <a:cubicBezTo>
                  <a:pt x="39428" y="0"/>
                  <a:pt x="50800" y="11371"/>
                  <a:pt x="50800" y="25400"/>
                </a:cubicBezTo>
                <a:cubicBezTo>
                  <a:pt x="50800" y="39428"/>
                  <a:pt x="39428" y="50800"/>
                  <a:pt x="25400" y="50800"/>
                </a:cubicBezTo>
                <a:cubicBezTo>
                  <a:pt x="11371" y="50800"/>
                  <a:pt x="0" y="39428"/>
                  <a:pt x="0" y="25400"/>
                </a:cubicBezTo>
                <a:cubicBezTo>
                  <a:pt x="0" y="25400"/>
                  <a:pt x="0" y="25400"/>
                  <a:pt x="0" y="254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05635" y="4076700"/>
            <a:ext cx="22224" cy="641349"/>
          </a:xfrm>
          <a:custGeom>
            <a:avLst/>
            <a:gdLst>
              <a:gd name="connsiteX0" fmla="*/ 6350 w 22224"/>
              <a:gd name="connsiteY0" fmla="*/ 6350 h 641349"/>
              <a:gd name="connsiteX1" fmla="*/ 6350 w 22224"/>
              <a:gd name="connsiteY1" fmla="*/ 635000 h 6413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641349">
                <a:moveTo>
                  <a:pt x="6350" y="6350"/>
                </a:moveTo>
                <a:lnTo>
                  <a:pt x="6350" y="63500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86585" y="4057650"/>
            <a:ext cx="50800" cy="50800"/>
          </a:xfrm>
          <a:custGeom>
            <a:avLst/>
            <a:gdLst>
              <a:gd name="connsiteX0" fmla="*/ 0 w 50800"/>
              <a:gd name="connsiteY0" fmla="*/ 25400 h 50800"/>
              <a:gd name="connsiteX1" fmla="*/ 0 w 50800"/>
              <a:gd name="connsiteY1" fmla="*/ 25400 h 50800"/>
              <a:gd name="connsiteX2" fmla="*/ 25400 w 50800"/>
              <a:gd name="connsiteY2" fmla="*/ 0 h 50800"/>
              <a:gd name="connsiteX3" fmla="*/ 50800 w 50800"/>
              <a:gd name="connsiteY3" fmla="*/ 25400 h 50800"/>
              <a:gd name="connsiteX4" fmla="*/ 25400 w 50800"/>
              <a:gd name="connsiteY4" fmla="*/ 50800 h 50800"/>
              <a:gd name="connsiteX5" fmla="*/ 0 w 50800"/>
              <a:gd name="connsiteY5" fmla="*/ 25400 h 50800"/>
              <a:gd name="connsiteX6" fmla="*/ 0 w 50800"/>
              <a:gd name="connsiteY6" fmla="*/ 254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0" y="25400"/>
                </a:moveTo>
                <a:lnTo>
                  <a:pt x="0" y="25400"/>
                </a:lnTo>
                <a:cubicBezTo>
                  <a:pt x="0" y="11371"/>
                  <a:pt x="11372" y="0"/>
                  <a:pt x="25400" y="0"/>
                </a:cubicBezTo>
                <a:cubicBezTo>
                  <a:pt x="39428" y="0"/>
                  <a:pt x="50800" y="11371"/>
                  <a:pt x="50800" y="25400"/>
                </a:cubicBezTo>
                <a:cubicBezTo>
                  <a:pt x="50800" y="39428"/>
                  <a:pt x="39428" y="50800"/>
                  <a:pt x="25400" y="50800"/>
                </a:cubicBezTo>
                <a:cubicBezTo>
                  <a:pt x="11372" y="50800"/>
                  <a:pt x="0" y="39428"/>
                  <a:pt x="0" y="25400"/>
                </a:cubicBezTo>
                <a:cubicBezTo>
                  <a:pt x="0" y="25400"/>
                  <a:pt x="0" y="25400"/>
                  <a:pt x="0" y="254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0150" y="3086100"/>
            <a:ext cx="317500" cy="1079499"/>
          </a:xfrm>
          <a:custGeom>
            <a:avLst/>
            <a:gdLst>
              <a:gd name="connsiteX0" fmla="*/ 311150 w 317500"/>
              <a:gd name="connsiteY0" fmla="*/ 6350 h 1079499"/>
              <a:gd name="connsiteX1" fmla="*/ 6350 w 317500"/>
              <a:gd name="connsiteY1" fmla="*/ 1073149 h 1079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500" h="1079499">
                <a:moveTo>
                  <a:pt x="311150" y="6350"/>
                </a:moveTo>
                <a:lnTo>
                  <a:pt x="6350" y="1073149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74949" y="3062288"/>
            <a:ext cx="317499" cy="622300"/>
          </a:xfrm>
          <a:custGeom>
            <a:avLst/>
            <a:gdLst>
              <a:gd name="connsiteX0" fmla="*/ 311150 w 317499"/>
              <a:gd name="connsiteY0" fmla="*/ 615949 h 622300"/>
              <a:gd name="connsiteX1" fmla="*/ 6350 w 317499"/>
              <a:gd name="connsiteY1" fmla="*/ 63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7499" h="622300">
                <a:moveTo>
                  <a:pt x="311150" y="6159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74950" y="3067050"/>
            <a:ext cx="22224" cy="2089149"/>
          </a:xfrm>
          <a:custGeom>
            <a:avLst/>
            <a:gdLst>
              <a:gd name="connsiteX0" fmla="*/ 6350 w 22224"/>
              <a:gd name="connsiteY0" fmla="*/ 6350 h 2089149"/>
              <a:gd name="connsiteX1" fmla="*/ 6350 w 22224"/>
              <a:gd name="connsiteY1" fmla="*/ 2082799 h 208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2089149">
                <a:moveTo>
                  <a:pt x="6350" y="6350"/>
                </a:moveTo>
                <a:lnTo>
                  <a:pt x="6350" y="208279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5900" y="3048000"/>
            <a:ext cx="50800" cy="50800"/>
          </a:xfrm>
          <a:custGeom>
            <a:avLst/>
            <a:gdLst>
              <a:gd name="connsiteX0" fmla="*/ 0 w 50800"/>
              <a:gd name="connsiteY0" fmla="*/ 25400 h 50800"/>
              <a:gd name="connsiteX1" fmla="*/ 0 w 50800"/>
              <a:gd name="connsiteY1" fmla="*/ 25400 h 50800"/>
              <a:gd name="connsiteX2" fmla="*/ 25400 w 50800"/>
              <a:gd name="connsiteY2" fmla="*/ 0 h 50800"/>
              <a:gd name="connsiteX3" fmla="*/ 50800 w 50800"/>
              <a:gd name="connsiteY3" fmla="*/ 25400 h 50800"/>
              <a:gd name="connsiteX4" fmla="*/ 25400 w 50800"/>
              <a:gd name="connsiteY4" fmla="*/ 50800 h 50800"/>
              <a:gd name="connsiteX5" fmla="*/ 0 w 50800"/>
              <a:gd name="connsiteY5" fmla="*/ 25400 h 50800"/>
              <a:gd name="connsiteX6" fmla="*/ 0 w 50800"/>
              <a:gd name="connsiteY6" fmla="*/ 254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0" y="25400"/>
                </a:moveTo>
                <a:lnTo>
                  <a:pt x="0" y="25400"/>
                </a:lnTo>
                <a:cubicBezTo>
                  <a:pt x="0" y="11371"/>
                  <a:pt x="11371" y="0"/>
                  <a:pt x="25400" y="0"/>
                </a:cubicBezTo>
                <a:cubicBezTo>
                  <a:pt x="39428" y="0"/>
                  <a:pt x="50800" y="11371"/>
                  <a:pt x="50800" y="25400"/>
                </a:cubicBezTo>
                <a:cubicBezTo>
                  <a:pt x="50800" y="39428"/>
                  <a:pt x="39428" y="50800"/>
                  <a:pt x="25400" y="50800"/>
                </a:cubicBezTo>
                <a:cubicBezTo>
                  <a:pt x="11371" y="50800"/>
                  <a:pt x="0" y="39428"/>
                  <a:pt x="0" y="25400"/>
                </a:cubicBezTo>
                <a:cubicBezTo>
                  <a:pt x="0" y="25400"/>
                  <a:pt x="0" y="25400"/>
                  <a:pt x="0" y="254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9749" y="3676650"/>
            <a:ext cx="22224" cy="1022349"/>
          </a:xfrm>
          <a:custGeom>
            <a:avLst/>
            <a:gdLst>
              <a:gd name="connsiteX0" fmla="*/ 6350 w 22224"/>
              <a:gd name="connsiteY0" fmla="*/ 6350 h 1022349"/>
              <a:gd name="connsiteX1" fmla="*/ 6350 w 22224"/>
              <a:gd name="connsiteY1" fmla="*/ 1015999 h 10223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1022349">
                <a:moveTo>
                  <a:pt x="6350" y="6350"/>
                </a:moveTo>
                <a:lnTo>
                  <a:pt x="6350" y="101599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60700" y="3657600"/>
            <a:ext cx="50800" cy="50800"/>
          </a:xfrm>
          <a:custGeom>
            <a:avLst/>
            <a:gdLst>
              <a:gd name="connsiteX0" fmla="*/ 0 w 50800"/>
              <a:gd name="connsiteY0" fmla="*/ 25400 h 50800"/>
              <a:gd name="connsiteX1" fmla="*/ 0 w 50800"/>
              <a:gd name="connsiteY1" fmla="*/ 25400 h 50800"/>
              <a:gd name="connsiteX2" fmla="*/ 25400 w 50800"/>
              <a:gd name="connsiteY2" fmla="*/ 0 h 50800"/>
              <a:gd name="connsiteX3" fmla="*/ 50800 w 50800"/>
              <a:gd name="connsiteY3" fmla="*/ 25400 h 50800"/>
              <a:gd name="connsiteX4" fmla="*/ 25400 w 50800"/>
              <a:gd name="connsiteY4" fmla="*/ 50800 h 50800"/>
              <a:gd name="connsiteX5" fmla="*/ 0 w 50800"/>
              <a:gd name="connsiteY5" fmla="*/ 25400 h 50800"/>
              <a:gd name="connsiteX6" fmla="*/ 0 w 50800"/>
              <a:gd name="connsiteY6" fmla="*/ 254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0" y="25400"/>
                </a:moveTo>
                <a:lnTo>
                  <a:pt x="0" y="25400"/>
                </a:lnTo>
                <a:cubicBezTo>
                  <a:pt x="0" y="11371"/>
                  <a:pt x="11371" y="0"/>
                  <a:pt x="25400" y="0"/>
                </a:cubicBezTo>
                <a:cubicBezTo>
                  <a:pt x="39427" y="0"/>
                  <a:pt x="50800" y="11371"/>
                  <a:pt x="50800" y="25400"/>
                </a:cubicBezTo>
                <a:cubicBezTo>
                  <a:pt x="50800" y="39428"/>
                  <a:pt x="39427" y="50800"/>
                  <a:pt x="25400" y="50800"/>
                </a:cubicBezTo>
                <a:cubicBezTo>
                  <a:pt x="11371" y="50800"/>
                  <a:pt x="0" y="39428"/>
                  <a:pt x="0" y="25400"/>
                </a:cubicBezTo>
                <a:cubicBezTo>
                  <a:pt x="0" y="25400"/>
                  <a:pt x="0" y="25400"/>
                  <a:pt x="0" y="254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0150" y="4152900"/>
            <a:ext cx="22224" cy="546099"/>
          </a:xfrm>
          <a:custGeom>
            <a:avLst/>
            <a:gdLst>
              <a:gd name="connsiteX0" fmla="*/ 6350 w 22224"/>
              <a:gd name="connsiteY0" fmla="*/ 6350 h 546099"/>
              <a:gd name="connsiteX1" fmla="*/ 6350 w 22224"/>
              <a:gd name="connsiteY1" fmla="*/ 539750 h 546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546099">
                <a:moveTo>
                  <a:pt x="6350" y="6350"/>
                </a:moveTo>
                <a:lnTo>
                  <a:pt x="6350" y="5397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51100" y="4133850"/>
            <a:ext cx="50800" cy="50800"/>
          </a:xfrm>
          <a:custGeom>
            <a:avLst/>
            <a:gdLst>
              <a:gd name="connsiteX0" fmla="*/ 0 w 50800"/>
              <a:gd name="connsiteY0" fmla="*/ 25400 h 50800"/>
              <a:gd name="connsiteX1" fmla="*/ 0 w 50800"/>
              <a:gd name="connsiteY1" fmla="*/ 25400 h 50800"/>
              <a:gd name="connsiteX2" fmla="*/ 25400 w 50800"/>
              <a:gd name="connsiteY2" fmla="*/ 0 h 50800"/>
              <a:gd name="connsiteX3" fmla="*/ 50800 w 50800"/>
              <a:gd name="connsiteY3" fmla="*/ 25400 h 50800"/>
              <a:gd name="connsiteX4" fmla="*/ 25400 w 50800"/>
              <a:gd name="connsiteY4" fmla="*/ 50800 h 50800"/>
              <a:gd name="connsiteX5" fmla="*/ 0 w 50800"/>
              <a:gd name="connsiteY5" fmla="*/ 25400 h 50800"/>
              <a:gd name="connsiteX6" fmla="*/ 0 w 50800"/>
              <a:gd name="connsiteY6" fmla="*/ 254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0" y="25400"/>
                </a:moveTo>
                <a:lnTo>
                  <a:pt x="0" y="25400"/>
                </a:lnTo>
                <a:cubicBezTo>
                  <a:pt x="0" y="11371"/>
                  <a:pt x="11371" y="0"/>
                  <a:pt x="25400" y="0"/>
                </a:cubicBezTo>
                <a:cubicBezTo>
                  <a:pt x="39427" y="0"/>
                  <a:pt x="50800" y="11371"/>
                  <a:pt x="50800" y="25400"/>
                </a:cubicBezTo>
                <a:cubicBezTo>
                  <a:pt x="50800" y="39428"/>
                  <a:pt x="39427" y="50800"/>
                  <a:pt x="25400" y="50800"/>
                </a:cubicBezTo>
                <a:cubicBezTo>
                  <a:pt x="11371" y="50800"/>
                  <a:pt x="0" y="39428"/>
                  <a:pt x="0" y="25400"/>
                </a:cubicBezTo>
                <a:cubicBezTo>
                  <a:pt x="0" y="25400"/>
                  <a:pt x="0" y="25400"/>
                  <a:pt x="0" y="2540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74850" y="3270250"/>
            <a:ext cx="660399" cy="293687"/>
          </a:xfrm>
          <a:custGeom>
            <a:avLst/>
            <a:gdLst>
              <a:gd name="connsiteX0" fmla="*/ 654049 w 660399"/>
              <a:gd name="connsiteY0" fmla="*/ 287337 h 293687"/>
              <a:gd name="connsiteX1" fmla="*/ 6350 w 660399"/>
              <a:gd name="connsiteY1" fmla="*/ 6350 h 293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0399" h="293687">
                <a:moveTo>
                  <a:pt x="654049" y="287337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5274" y="3533963"/>
            <a:ext cx="47249" cy="47249"/>
          </a:xfrm>
          <a:custGeom>
            <a:avLst/>
            <a:gdLst>
              <a:gd name="connsiteX0" fmla="*/ 33733 w 47249"/>
              <a:gd name="connsiteY0" fmla="*/ 323 h 47249"/>
              <a:gd name="connsiteX1" fmla="*/ 33733 w 47249"/>
              <a:gd name="connsiteY1" fmla="*/ 323 h 47249"/>
              <a:gd name="connsiteX2" fmla="*/ 46925 w 47249"/>
              <a:gd name="connsiteY2" fmla="*/ 33732 h 47249"/>
              <a:gd name="connsiteX3" fmla="*/ 13515 w 47249"/>
              <a:gd name="connsiteY3" fmla="*/ 46925 h 47249"/>
              <a:gd name="connsiteX4" fmla="*/ 323 w 47249"/>
              <a:gd name="connsiteY4" fmla="*/ 13515 h 47249"/>
              <a:gd name="connsiteX5" fmla="*/ 33733 w 47249"/>
              <a:gd name="connsiteY5" fmla="*/ 323 h 47249"/>
              <a:gd name="connsiteX6" fmla="*/ 33733 w 47249"/>
              <a:gd name="connsiteY6" fmla="*/ 323 h 472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249" h="47249">
                <a:moveTo>
                  <a:pt x="33733" y="323"/>
                </a:moveTo>
                <a:lnTo>
                  <a:pt x="33733" y="323"/>
                </a:lnTo>
                <a:cubicBezTo>
                  <a:pt x="46603" y="5905"/>
                  <a:pt x="52509" y="20864"/>
                  <a:pt x="46925" y="33732"/>
                </a:cubicBezTo>
                <a:cubicBezTo>
                  <a:pt x="41342" y="46602"/>
                  <a:pt x="26384" y="52508"/>
                  <a:pt x="13515" y="46925"/>
                </a:cubicBezTo>
                <a:cubicBezTo>
                  <a:pt x="647" y="41342"/>
                  <a:pt x="-5259" y="26384"/>
                  <a:pt x="323" y="13515"/>
                </a:cubicBezTo>
                <a:cubicBezTo>
                  <a:pt x="5906" y="646"/>
                  <a:pt x="20864" y="-5259"/>
                  <a:pt x="33733" y="323"/>
                </a:cubicBezTo>
                <a:cubicBezTo>
                  <a:pt x="33733" y="323"/>
                  <a:pt x="33733" y="323"/>
                  <a:pt x="33733" y="323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4298" y="3290887"/>
            <a:ext cx="698499" cy="469899"/>
          </a:xfrm>
          <a:custGeom>
            <a:avLst/>
            <a:gdLst>
              <a:gd name="connsiteX0" fmla="*/ 692149 w 698499"/>
              <a:gd name="connsiteY0" fmla="*/ 463549 h 469899"/>
              <a:gd name="connsiteX1" fmla="*/ 6350 w 698499"/>
              <a:gd name="connsiteY1" fmla="*/ 6350 h 469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98499" h="469899">
                <a:moveTo>
                  <a:pt x="692149" y="4635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31542" y="3729531"/>
            <a:ext cx="49814" cy="49813"/>
          </a:xfrm>
          <a:custGeom>
            <a:avLst/>
            <a:gdLst>
              <a:gd name="connsiteX0" fmla="*/ 38996 w 49814"/>
              <a:gd name="connsiteY0" fmla="*/ 3773 h 49813"/>
              <a:gd name="connsiteX1" fmla="*/ 38996 w 49814"/>
              <a:gd name="connsiteY1" fmla="*/ 3773 h 49813"/>
              <a:gd name="connsiteX2" fmla="*/ 46042 w 49814"/>
              <a:gd name="connsiteY2" fmla="*/ 38996 h 49813"/>
              <a:gd name="connsiteX3" fmla="*/ 10818 w 49814"/>
              <a:gd name="connsiteY3" fmla="*/ 46040 h 49813"/>
              <a:gd name="connsiteX4" fmla="*/ 3772 w 49814"/>
              <a:gd name="connsiteY4" fmla="*/ 10816 h 49813"/>
              <a:gd name="connsiteX5" fmla="*/ 38996 w 49814"/>
              <a:gd name="connsiteY5" fmla="*/ 3773 h 49813"/>
              <a:gd name="connsiteX6" fmla="*/ 38996 w 49814"/>
              <a:gd name="connsiteY6" fmla="*/ 3773 h 498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9814" h="49813">
                <a:moveTo>
                  <a:pt x="38996" y="3773"/>
                </a:moveTo>
                <a:lnTo>
                  <a:pt x="38996" y="3773"/>
                </a:lnTo>
                <a:cubicBezTo>
                  <a:pt x="50668" y="11554"/>
                  <a:pt x="53821" y="27324"/>
                  <a:pt x="46042" y="38996"/>
                </a:cubicBezTo>
                <a:cubicBezTo>
                  <a:pt x="38258" y="50668"/>
                  <a:pt x="22489" y="53822"/>
                  <a:pt x="10818" y="46040"/>
                </a:cubicBezTo>
                <a:cubicBezTo>
                  <a:pt x="-854" y="38258"/>
                  <a:pt x="-4009" y="22489"/>
                  <a:pt x="3772" y="10816"/>
                </a:cubicBezTo>
                <a:cubicBezTo>
                  <a:pt x="11553" y="-854"/>
                  <a:pt x="27324" y="-4009"/>
                  <a:pt x="38996" y="3773"/>
                </a:cubicBezTo>
                <a:cubicBezTo>
                  <a:pt x="38996" y="3773"/>
                  <a:pt x="38996" y="3773"/>
                  <a:pt x="38996" y="3773"/>
                </a:cubicBez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2349" y="4686300"/>
            <a:ext cx="3035299" cy="22224"/>
          </a:xfrm>
          <a:custGeom>
            <a:avLst/>
            <a:gdLst>
              <a:gd name="connsiteX0" fmla="*/ 6350 w 3035299"/>
              <a:gd name="connsiteY0" fmla="*/ 6350 h 22224"/>
              <a:gd name="connsiteX1" fmla="*/ 3028949 w 3035299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35299" h="22224">
                <a:moveTo>
                  <a:pt x="6350" y="6350"/>
                </a:moveTo>
                <a:lnTo>
                  <a:pt x="302894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0500" y="4654550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18148" y="4686300"/>
            <a:ext cx="3035299" cy="22224"/>
          </a:xfrm>
          <a:custGeom>
            <a:avLst/>
            <a:gdLst>
              <a:gd name="connsiteX0" fmla="*/ 6350 w 3035299"/>
              <a:gd name="connsiteY0" fmla="*/ 6350 h 22224"/>
              <a:gd name="connsiteX1" fmla="*/ 3028948 w 3035299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35299" h="22224">
                <a:moveTo>
                  <a:pt x="6350" y="6350"/>
                </a:moveTo>
                <a:lnTo>
                  <a:pt x="302894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96298" y="4654550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84450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894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49 w 127000"/>
              <a:gd name="connsiteY1" fmla="*/ 6350 h 128587"/>
              <a:gd name="connsiteX2" fmla="*/ 120649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49" y="6350"/>
                </a:lnTo>
                <a:lnTo>
                  <a:pt x="120649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037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323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66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2250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46550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08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751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609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752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95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3848" y="1706563"/>
            <a:ext cx="127000" cy="128587"/>
          </a:xfrm>
          <a:custGeom>
            <a:avLst/>
            <a:gdLst>
              <a:gd name="connsiteX0" fmla="*/ 6350 w 127000"/>
              <a:gd name="connsiteY0" fmla="*/ 6350 h 128587"/>
              <a:gd name="connsiteX1" fmla="*/ 120650 w 127000"/>
              <a:gd name="connsiteY1" fmla="*/ 6350 h 128587"/>
              <a:gd name="connsiteX2" fmla="*/ 120650 w 127000"/>
              <a:gd name="connsiteY2" fmla="*/ 122237 h 128587"/>
              <a:gd name="connsiteX3" fmla="*/ 6350 w 127000"/>
              <a:gd name="connsiteY3" fmla="*/ 122237 h 128587"/>
              <a:gd name="connsiteX4" fmla="*/ 6350 w 127000"/>
              <a:gd name="connsiteY4" fmla="*/ 6350 h 128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" h="128587">
                <a:moveTo>
                  <a:pt x="6350" y="6350"/>
                </a:moveTo>
                <a:lnTo>
                  <a:pt x="120650" y="6350"/>
                </a:lnTo>
                <a:lnTo>
                  <a:pt x="120650" y="122237"/>
                </a:lnTo>
                <a:lnTo>
                  <a:pt x="6350" y="12223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9952" y="6199986"/>
            <a:ext cx="95615" cy="17623"/>
          </a:xfrm>
          <a:custGeom>
            <a:avLst/>
            <a:gdLst>
              <a:gd name="connsiteX0" fmla="*/ 6350 w 95615"/>
              <a:gd name="connsiteY0" fmla="*/ 6350 h 17623"/>
              <a:gd name="connsiteX1" fmla="*/ 89265 w 95615"/>
              <a:gd name="connsiteY1" fmla="*/ 6350 h 17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615" h="17623">
                <a:moveTo>
                  <a:pt x="6350" y="6350"/>
                </a:moveTo>
                <a:lnTo>
                  <a:pt x="8926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91970" y="5777983"/>
            <a:ext cx="22548" cy="385351"/>
          </a:xfrm>
          <a:custGeom>
            <a:avLst/>
            <a:gdLst>
              <a:gd name="connsiteX0" fmla="*/ 6350 w 22548"/>
              <a:gd name="connsiteY0" fmla="*/ 6350 h 385351"/>
              <a:gd name="connsiteX1" fmla="*/ 6350 w 22548"/>
              <a:gd name="connsiteY1" fmla="*/ 379001 h 385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548" h="385351">
                <a:moveTo>
                  <a:pt x="6350" y="6350"/>
                </a:moveTo>
                <a:lnTo>
                  <a:pt x="6350" y="3790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3513" y="5777983"/>
            <a:ext cx="22548" cy="385351"/>
          </a:xfrm>
          <a:custGeom>
            <a:avLst/>
            <a:gdLst>
              <a:gd name="connsiteX0" fmla="*/ 6350 w 22548"/>
              <a:gd name="connsiteY0" fmla="*/ 6350 h 385351"/>
              <a:gd name="connsiteX1" fmla="*/ 6350 w 22548"/>
              <a:gd name="connsiteY1" fmla="*/ 379001 h 385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548" h="385351">
                <a:moveTo>
                  <a:pt x="6350" y="6350"/>
                </a:moveTo>
                <a:lnTo>
                  <a:pt x="6350" y="3790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0346" y="5777983"/>
            <a:ext cx="22548" cy="385351"/>
          </a:xfrm>
          <a:custGeom>
            <a:avLst/>
            <a:gdLst>
              <a:gd name="connsiteX0" fmla="*/ 6350 w 22548"/>
              <a:gd name="connsiteY0" fmla="*/ 6350 h 385351"/>
              <a:gd name="connsiteX1" fmla="*/ 6350 w 22548"/>
              <a:gd name="connsiteY1" fmla="*/ 379001 h 385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548" h="385351">
                <a:moveTo>
                  <a:pt x="6350" y="6350"/>
                </a:moveTo>
                <a:lnTo>
                  <a:pt x="6350" y="3790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85438" y="5777983"/>
            <a:ext cx="22548" cy="385351"/>
          </a:xfrm>
          <a:custGeom>
            <a:avLst/>
            <a:gdLst>
              <a:gd name="connsiteX0" fmla="*/ 6350 w 22548"/>
              <a:gd name="connsiteY0" fmla="*/ 6350 h 385351"/>
              <a:gd name="connsiteX1" fmla="*/ 6350 w 22548"/>
              <a:gd name="connsiteY1" fmla="*/ 379001 h 385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548" h="385351">
                <a:moveTo>
                  <a:pt x="6350" y="6350"/>
                </a:moveTo>
                <a:lnTo>
                  <a:pt x="6350" y="37900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2209800"/>
            <a:ext cx="5486398" cy="457200"/>
          </a:xfrm>
          <a:custGeom>
            <a:avLst/>
            <a:gdLst>
              <a:gd name="connsiteX0" fmla="*/ 0 w 5486398"/>
              <a:gd name="connsiteY0" fmla="*/ 0 h 457200"/>
              <a:gd name="connsiteX1" fmla="*/ 5486398 w 5486398"/>
              <a:gd name="connsiteY1" fmla="*/ 0 h 457200"/>
              <a:gd name="connsiteX2" fmla="*/ 5486398 w 5486398"/>
              <a:gd name="connsiteY2" fmla="*/ 457200 h 457200"/>
              <a:gd name="connsiteX3" fmla="*/ 0 w 5486398"/>
              <a:gd name="connsiteY3" fmla="*/ 457200 h 457200"/>
              <a:gd name="connsiteX4" fmla="*/ 0 w 5486398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6398" h="457200">
                <a:moveTo>
                  <a:pt x="0" y="0"/>
                </a:moveTo>
                <a:lnTo>
                  <a:pt x="5486398" y="0"/>
                </a:lnTo>
                <a:lnTo>
                  <a:pt x="5486398" y="457200"/>
                </a:lnTo>
                <a:lnTo>
                  <a:pt x="0" y="457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0050" y="2203450"/>
            <a:ext cx="5499098" cy="469900"/>
          </a:xfrm>
          <a:custGeom>
            <a:avLst/>
            <a:gdLst>
              <a:gd name="connsiteX0" fmla="*/ 6350 w 5499098"/>
              <a:gd name="connsiteY0" fmla="*/ 6350 h 469900"/>
              <a:gd name="connsiteX1" fmla="*/ 5492748 w 5499098"/>
              <a:gd name="connsiteY1" fmla="*/ 6350 h 469900"/>
              <a:gd name="connsiteX2" fmla="*/ 5492748 w 5499098"/>
              <a:gd name="connsiteY2" fmla="*/ 463550 h 469900"/>
              <a:gd name="connsiteX3" fmla="*/ 6350 w 5499098"/>
              <a:gd name="connsiteY3" fmla="*/ 463550 h 469900"/>
              <a:gd name="connsiteX4" fmla="*/ 6350 w 5499098"/>
              <a:gd name="connsiteY4" fmla="*/ 6350 h 469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99098" h="469900">
                <a:moveTo>
                  <a:pt x="6350" y="6350"/>
                </a:moveTo>
                <a:lnTo>
                  <a:pt x="5492748" y="6350"/>
                </a:lnTo>
                <a:lnTo>
                  <a:pt x="5492748" y="463550"/>
                </a:lnTo>
                <a:lnTo>
                  <a:pt x="6350" y="4635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977900"/>
            <a:ext cx="1511300" cy="170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5900" y="977900"/>
            <a:ext cx="1511300" cy="170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09700" y="2959100"/>
            <a:ext cx="838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9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1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1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1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1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78500" y="3009900"/>
            <a:ext cx="1193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9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91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1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1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9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91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1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1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5613400"/>
            <a:ext cx="114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'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!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5803900"/>
            <a:ext cx="2197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5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5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72100" y="6108700"/>
            <a:ext cx="812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7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1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11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≤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≤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7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1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5613400"/>
            <a:ext cx="114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$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67000" y="5143500"/>
            <a:ext cx="203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35300" y="4724400"/>
            <a:ext cx="54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8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4737100"/>
            <a:ext cx="54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8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81900" y="4724400"/>
            <a:ext cx="901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8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98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4737100"/>
            <a:ext cx="13462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74700" algn="l"/>
              </a:tabLst>
            </a:pP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8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98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3400"/>
              </a:lnSpc>
              <a:tabLst>
                <a:tab pos="774700" algn="l"/>
              </a:tabLst>
            </a:pPr>
            <a:r>
              <a:rPr lang="en-US" altLang="zh-CN" dirty="0" smtClean="0"/>
              <a:t>	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8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" y="3848100"/>
            <a:ext cx="850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2806700"/>
            <a:ext cx="127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91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65600" y="5664200"/>
            <a:ext cx="127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97600" y="6019800"/>
            <a:ext cx="63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1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11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13400" y="5803900"/>
            <a:ext cx="393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</a:p>
          <a:p>
            <a:pPr>
              <a:lnSpc>
                <a:spcPts val="700"/>
              </a:lnSpc>
              <a:tabLst>
                <a:tab pos="25400" algn="l"/>
              </a:tabLst>
            </a:pPr>
            <a:r>
              <a:rPr lang="en-US" altLang="zh-CN" sz="111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11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0" y="60198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1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37300" y="5803900"/>
            <a:ext cx="22860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171700" algn="l"/>
              </a:tabLst>
            </a:pP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#</a:t>
            </a:r>
          </a:p>
          <a:p>
            <a:pPr>
              <a:lnSpc>
                <a:spcPts val="2200"/>
              </a:lnSpc>
              <a:tabLst>
                <a:tab pos="2171700" algn="l"/>
              </a:tabLst>
            </a:pPr>
            <a:r>
              <a:rPr lang="en-US" altLang="zh-CN" dirty="0" smtClean="0"/>
              <a:t>	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!"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5803900"/>
            <a:ext cx="2616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587500" algn="l"/>
              </a:tabLst>
            </a:pP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&amp;</a:t>
            </a:r>
            <a:r>
              <a:rPr lang="en-US" altLang="zh-CN" sz="1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111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11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800"/>
              </a:lnSpc>
              <a:tabLst>
                <a:tab pos="1587500" algn="l"/>
              </a:tabLst>
            </a:pPr>
            <a:r>
              <a:rPr lang="en-US" altLang="zh-CN" dirty="0" smtClean="0"/>
              <a:t>	</a:t>
            </a:r>
            <a:r>
              <a:rPr lang="en-US" altLang="zh-CN" sz="19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!%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7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1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11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1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≤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≤</a:t>
            </a:r>
            <a:r>
              <a:rPr lang="en-US" altLang="zh-CN" sz="11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7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1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11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324100"/>
            <a:ext cx="157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65600" y="2286000"/>
            <a:ext cx="17272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44500" algn="l"/>
                <a:tab pos="16129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444500" algn="l"/>
                <a:tab pos="1612900" algn="l"/>
              </a:tabLst>
            </a:pPr>
            <a:r>
              <a:rPr lang="en-US" altLang="zh-CN" dirty="0" smtClean="0"/>
              <a:t>		</a:t>
            </a:r>
            <a:r>
              <a:rPr lang="en-US" altLang="zh-CN" sz="191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44500" algn="l"/>
                <a:tab pos="1612900" algn="l"/>
              </a:tabLst>
            </a:pPr>
            <a:r>
              <a:rPr lang="en-US" altLang="zh-CN" dirty="0" smtClean="0"/>
              <a:t>	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5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98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8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98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98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228600"/>
            <a:ext cx="76454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  <a:tab pos="5194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Dissimilarity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insensitive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sampling</a:t>
            </a:r>
          </a:p>
          <a:p>
            <a:pPr>
              <a:lnSpc>
                <a:spcPts val="2100"/>
              </a:lnSpc>
              <a:tabLst>
                <a:tab pos="139700" algn="l"/>
                <a:tab pos="519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(Birchfield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Tomasi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[27])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39700" algn="l"/>
                <a:tab pos="5194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helps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color</a:t>
            </a:r>
          </a:p>
          <a:p>
            <a:pPr>
              <a:lnSpc>
                <a:spcPts val="1300"/>
              </a:lnSpc>
              <a:tabLst>
                <a:tab pos="139700" algn="l"/>
                <a:tab pos="5194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46762" y="2986088"/>
            <a:ext cx="1264443" cy="1056999"/>
          </a:xfrm>
          <a:custGeom>
            <a:avLst/>
            <a:gdLst>
              <a:gd name="connsiteX0" fmla="*/ 6350 w 1264443"/>
              <a:gd name="connsiteY0" fmla="*/ 6350 h 1056999"/>
              <a:gd name="connsiteX1" fmla="*/ 184150 w 1264443"/>
              <a:gd name="connsiteY1" fmla="*/ 73025 h 1056999"/>
              <a:gd name="connsiteX2" fmla="*/ 358775 w 1264443"/>
              <a:gd name="connsiteY2" fmla="*/ 139700 h 1056999"/>
              <a:gd name="connsiteX3" fmla="*/ 527050 w 1264443"/>
              <a:gd name="connsiteY3" fmla="*/ 206375 h 1056999"/>
              <a:gd name="connsiteX4" fmla="*/ 685007 w 1264443"/>
              <a:gd name="connsiteY4" fmla="*/ 273050 h 1056999"/>
              <a:gd name="connsiteX5" fmla="*/ 829467 w 1264443"/>
              <a:gd name="connsiteY5" fmla="*/ 339725 h 1056999"/>
              <a:gd name="connsiteX6" fmla="*/ 896142 w 1264443"/>
              <a:gd name="connsiteY6" fmla="*/ 373062 h 1056999"/>
              <a:gd name="connsiteX7" fmla="*/ 957261 w 1264443"/>
              <a:gd name="connsiteY7" fmla="*/ 406400 h 1056999"/>
              <a:gd name="connsiteX8" fmla="*/ 1013617 w 1264443"/>
              <a:gd name="connsiteY8" fmla="*/ 439737 h 1056999"/>
              <a:gd name="connsiteX9" fmla="*/ 1065211 w 1264443"/>
              <a:gd name="connsiteY9" fmla="*/ 473075 h 1056999"/>
              <a:gd name="connsiteX10" fmla="*/ 1110455 w 1264443"/>
              <a:gd name="connsiteY10" fmla="*/ 506412 h 1056999"/>
              <a:gd name="connsiteX11" fmla="*/ 1149350 w 1264443"/>
              <a:gd name="connsiteY11" fmla="*/ 539749 h 1056999"/>
              <a:gd name="connsiteX12" fmla="*/ 1181893 w 1264443"/>
              <a:gd name="connsiteY12" fmla="*/ 573087 h 1056999"/>
              <a:gd name="connsiteX13" fmla="*/ 1208086 w 1264443"/>
              <a:gd name="connsiteY13" fmla="*/ 606424 h 1056999"/>
              <a:gd name="connsiteX14" fmla="*/ 1227932 w 1264443"/>
              <a:gd name="connsiteY14" fmla="*/ 639762 h 1056999"/>
              <a:gd name="connsiteX15" fmla="*/ 1243012 w 1264443"/>
              <a:gd name="connsiteY15" fmla="*/ 673100 h 1056999"/>
              <a:gd name="connsiteX16" fmla="*/ 1253332 w 1264443"/>
              <a:gd name="connsiteY16" fmla="*/ 706437 h 1056999"/>
              <a:gd name="connsiteX17" fmla="*/ 1258093 w 1264443"/>
              <a:gd name="connsiteY17" fmla="*/ 739775 h 1056999"/>
              <a:gd name="connsiteX18" fmla="*/ 1256507 w 1264443"/>
              <a:gd name="connsiteY18" fmla="*/ 806450 h 1056999"/>
              <a:gd name="connsiteX19" fmla="*/ 1241425 w 1264443"/>
              <a:gd name="connsiteY19" fmla="*/ 873125 h 1056999"/>
              <a:gd name="connsiteX20" fmla="*/ 1216025 w 1264443"/>
              <a:gd name="connsiteY20" fmla="*/ 939800 h 1056999"/>
              <a:gd name="connsiteX21" fmla="*/ 1184275 w 1264443"/>
              <a:gd name="connsiteY21" fmla="*/ 1006474 h 1056999"/>
              <a:gd name="connsiteX22" fmla="*/ 1161136 w 1264443"/>
              <a:gd name="connsiteY22" fmla="*/ 1050649 h 1056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64443" h="1056999">
                <a:moveTo>
                  <a:pt x="6350" y="6350"/>
                </a:moveTo>
                <a:lnTo>
                  <a:pt x="184150" y="73025"/>
                </a:lnTo>
                <a:lnTo>
                  <a:pt x="358775" y="139700"/>
                </a:lnTo>
                <a:lnTo>
                  <a:pt x="527050" y="206375"/>
                </a:lnTo>
                <a:lnTo>
                  <a:pt x="685007" y="273050"/>
                </a:lnTo>
                <a:lnTo>
                  <a:pt x="829467" y="339725"/>
                </a:lnTo>
                <a:lnTo>
                  <a:pt x="896142" y="373062"/>
                </a:lnTo>
                <a:lnTo>
                  <a:pt x="957261" y="406400"/>
                </a:lnTo>
                <a:lnTo>
                  <a:pt x="1013617" y="439737"/>
                </a:lnTo>
                <a:lnTo>
                  <a:pt x="1065211" y="473075"/>
                </a:lnTo>
                <a:lnTo>
                  <a:pt x="1110455" y="506412"/>
                </a:lnTo>
                <a:lnTo>
                  <a:pt x="1149350" y="539749"/>
                </a:lnTo>
                <a:lnTo>
                  <a:pt x="1181893" y="573087"/>
                </a:lnTo>
                <a:lnTo>
                  <a:pt x="1208086" y="606424"/>
                </a:lnTo>
                <a:lnTo>
                  <a:pt x="1227932" y="639762"/>
                </a:lnTo>
                <a:lnTo>
                  <a:pt x="1243012" y="673100"/>
                </a:lnTo>
                <a:lnTo>
                  <a:pt x="1253332" y="706437"/>
                </a:lnTo>
                <a:lnTo>
                  <a:pt x="1258093" y="739775"/>
                </a:lnTo>
                <a:lnTo>
                  <a:pt x="1256507" y="806450"/>
                </a:lnTo>
                <a:lnTo>
                  <a:pt x="1241425" y="873125"/>
                </a:lnTo>
                <a:lnTo>
                  <a:pt x="1216025" y="939800"/>
                </a:lnTo>
                <a:lnTo>
                  <a:pt x="1184275" y="1006474"/>
                </a:lnTo>
                <a:lnTo>
                  <a:pt x="1161136" y="10506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6110" y="3974058"/>
            <a:ext cx="69108" cy="85180"/>
          </a:xfrm>
          <a:custGeom>
            <a:avLst/>
            <a:gdLst>
              <a:gd name="connsiteX0" fmla="*/ 69108 w 69108"/>
              <a:gd name="connsiteY0" fmla="*/ 35357 h 85180"/>
              <a:gd name="connsiteX1" fmla="*/ 0 w 69108"/>
              <a:gd name="connsiteY1" fmla="*/ 85180 h 85180"/>
              <a:gd name="connsiteX2" fmla="*/ 1608 w 69108"/>
              <a:gd name="connsiteY2" fmla="*/ 0 h 85180"/>
              <a:gd name="connsiteX3" fmla="*/ 69108 w 69108"/>
              <a:gd name="connsiteY3" fmla="*/ 35357 h 85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9108" h="85180">
                <a:moveTo>
                  <a:pt x="69108" y="35357"/>
                </a:moveTo>
                <a:lnTo>
                  <a:pt x="0" y="85180"/>
                </a:lnTo>
                <a:lnTo>
                  <a:pt x="1608" y="0"/>
                </a:lnTo>
                <a:lnTo>
                  <a:pt x="69108" y="3535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1435100"/>
            <a:ext cx="4762500" cy="2984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51600" y="4064000"/>
            <a:ext cx="1092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C(x,y,d)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51500" y="4597400"/>
            <a:ext cx="2679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likelihood/confidence</a:t>
            </a:r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469900"/>
            <a:ext cx="7810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Space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(DSI)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matrix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(WxHx(d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min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5689600"/>
            <a:ext cx="7543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C(x,y,d)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DSI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represents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5956300"/>
            <a:ext cx="6667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between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,y)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(x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+d,y)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5969000"/>
            <a:ext cx="53975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460500" algn="l"/>
              </a:tabLst>
            </a:pP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363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364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{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364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}</a:t>
            </a:r>
          </a:p>
          <a:p>
            <a:pPr>
              <a:lnSpc>
                <a:spcPts val="1000"/>
              </a:lnSpc>
              <a:tabLst>
                <a:tab pos="1460500" algn="l"/>
              </a:tabLst>
            </a:pPr>
            <a:r>
              <a:rPr lang="en-US" altLang="zh-CN" dirty="0" smtClean="0"/>
              <a:t>	</a:t>
            </a:r>
            <a:r>
              <a:rPr lang="en-US" altLang="zh-CN" sz="14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4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381000"/>
            <a:ext cx="6362700" cy="544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  <a:tab pos="266700" algn="l"/>
                <a:tab pos="1701800" algn="l"/>
                <a:tab pos="1714500" algn="l"/>
                <a:tab pos="2946400" algn="l"/>
                <a:tab pos="46101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Area-based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costs: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63500" algn="l"/>
                <a:tab pos="266700" algn="l"/>
                <a:tab pos="1701800" algn="l"/>
                <a:tab pos="1714500" algn="l"/>
                <a:tab pos="2946400" algn="l"/>
                <a:tab pos="4610100" algn="l"/>
              </a:tabLst>
            </a:pPr>
            <a:r>
              <a:rPr lang="en-US" altLang="zh-CN" dirty="0" smtClean="0"/>
              <a:t>					</a:t>
            </a: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3500" algn="l"/>
                <a:tab pos="266700" algn="l"/>
                <a:tab pos="1701800" algn="l"/>
                <a:tab pos="1714500" algn="l"/>
                <a:tab pos="2946400" algn="l"/>
                <a:tab pos="4610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Absolute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(SAD)</a:t>
            </a:r>
          </a:p>
          <a:p>
            <a:pPr>
              <a:lnSpc>
                <a:spcPts val="4700"/>
              </a:lnSpc>
              <a:tabLst>
                <a:tab pos="63500" algn="l"/>
                <a:tab pos="266700" algn="l"/>
                <a:tab pos="1701800" algn="l"/>
                <a:tab pos="1714500" algn="l"/>
                <a:tab pos="2946400" algn="l"/>
                <a:tab pos="4610100" algn="l"/>
              </a:tabLst>
            </a:pPr>
            <a:r>
              <a:rPr lang="en-US" altLang="zh-CN" dirty="0" smtClean="0"/>
              <a:t>		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363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242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2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4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2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2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2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  <a:tabLst>
                <a:tab pos="63500" algn="l"/>
                <a:tab pos="266700" algn="l"/>
                <a:tab pos="1701800" algn="l"/>
                <a:tab pos="1714500" algn="l"/>
                <a:tab pos="2946400" algn="l"/>
                <a:tab pos="4610100" algn="l"/>
              </a:tabLst>
            </a:pPr>
            <a:r>
              <a:rPr lang="en-US" altLang="zh-CN" dirty="0" smtClean="0"/>
              <a:t>				</a:t>
            </a:r>
            <a:r>
              <a:rPr lang="en-US" altLang="zh-CN" sz="14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41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63500" algn="l"/>
                <a:tab pos="266700" algn="l"/>
                <a:tab pos="1701800" algn="l"/>
                <a:tab pos="1714500" algn="l"/>
                <a:tab pos="2946400" algn="l"/>
                <a:tab pos="4610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Squared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(SSD)</a:t>
            </a:r>
          </a:p>
          <a:p>
            <a:pPr>
              <a:lnSpc>
                <a:spcPts val="2000"/>
              </a:lnSpc>
              <a:tabLst>
                <a:tab pos="63500" algn="l"/>
                <a:tab pos="266700" algn="l"/>
                <a:tab pos="1701800" algn="l"/>
                <a:tab pos="1714500" algn="l"/>
                <a:tab pos="2946400" algn="l"/>
                <a:tab pos="4610100" algn="l"/>
              </a:tabLst>
            </a:pPr>
            <a:r>
              <a:rPr lang="en-US" altLang="zh-CN" dirty="0" smtClean="0"/>
              <a:t>						</a:t>
            </a:r>
            <a:r>
              <a:rPr lang="en-US" altLang="zh-CN" sz="13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" algn="l"/>
                <a:tab pos="266700" algn="l"/>
                <a:tab pos="1701800" algn="l"/>
                <a:tab pos="1714500" algn="l"/>
                <a:tab pos="2946400" algn="l"/>
                <a:tab pos="4610100" algn="l"/>
              </a:tabLst>
            </a:pPr>
            <a:r>
              <a:rPr lang="en-US" altLang="zh-CN" dirty="0" smtClean="0"/>
              <a:t>			</a:t>
            </a:r>
            <a:r>
              <a:rPr lang="en-US" altLang="zh-CN" sz="132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2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32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63500" algn="l"/>
                <a:tab pos="266700" algn="l"/>
                <a:tab pos="1701800" algn="l"/>
                <a:tab pos="1714500" algn="l"/>
                <a:tab pos="2946400" algn="l"/>
                <a:tab pos="4610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truncated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absolute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differences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(STAD)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6167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762000"/>
            <a:ext cx="4800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Normalized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Cross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Correlation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[57]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1384300"/>
            <a:ext cx="6172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Zero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Normalized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Cross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Correlation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[58]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2057400"/>
            <a:ext cx="3289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Gradient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[59]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2921000"/>
            <a:ext cx="3289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parametric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[60,61]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3733800"/>
            <a:ext cx="3429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Mutual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Information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[30]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4279900"/>
            <a:ext cx="95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4826000"/>
            <a:ext cx="4241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Combination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3650" y="27368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08450" y="27368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3249" y="27368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48" y="27368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2848" y="27368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3650" y="30416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08450" y="30416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3249" y="30416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48" y="30416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2848" y="30416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3650" y="33464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08450" y="33464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9600" y="3352800"/>
            <a:ext cx="304800" cy="304800"/>
          </a:xfrm>
          <a:custGeom>
            <a:avLst/>
            <a:gdLst>
              <a:gd name="connsiteX0" fmla="*/ 0 w 304800"/>
              <a:gd name="connsiteY0" fmla="*/ 0 h 304800"/>
              <a:gd name="connsiteX1" fmla="*/ 304800 w 304800"/>
              <a:gd name="connsiteY1" fmla="*/ 0 h 304800"/>
              <a:gd name="connsiteX2" fmla="*/ 304800 w 304800"/>
              <a:gd name="connsiteY2" fmla="*/ 304800 h 304800"/>
              <a:gd name="connsiteX3" fmla="*/ 0 w 304800"/>
              <a:gd name="connsiteY3" fmla="*/ 304800 h 304800"/>
              <a:gd name="connsiteX4" fmla="*/ 0 w 304800"/>
              <a:gd name="connsiteY4" fmla="*/ 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3249" y="33464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48" y="33464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2848" y="33464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3650" y="36512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08450" y="36512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3249" y="36512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48" y="36512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2848" y="36512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3650" y="39560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08450" y="39560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3249" y="39560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8048" y="39560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2848" y="3956050"/>
            <a:ext cx="317500" cy="317500"/>
          </a:xfrm>
          <a:custGeom>
            <a:avLst/>
            <a:gdLst>
              <a:gd name="connsiteX0" fmla="*/ 6350 w 317500"/>
              <a:gd name="connsiteY0" fmla="*/ 6350 h 317500"/>
              <a:gd name="connsiteX1" fmla="*/ 311150 w 317500"/>
              <a:gd name="connsiteY1" fmla="*/ 6350 h 317500"/>
              <a:gd name="connsiteX2" fmla="*/ 311150 w 317500"/>
              <a:gd name="connsiteY2" fmla="*/ 311150 h 317500"/>
              <a:gd name="connsiteX3" fmla="*/ 6350 w 317500"/>
              <a:gd name="connsiteY3" fmla="*/ 311150 h 317500"/>
              <a:gd name="connsiteX4" fmla="*/ 6350 w 317500"/>
              <a:gd name="connsiteY4" fmla="*/ 63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" h="317500">
                <a:moveTo>
                  <a:pt x="6350" y="6350"/>
                </a:moveTo>
                <a:lnTo>
                  <a:pt x="311150" y="6350"/>
                </a:lnTo>
                <a:lnTo>
                  <a:pt x="311150" y="311150"/>
                </a:lnTo>
                <a:lnTo>
                  <a:pt x="6350" y="3111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81300" y="939800"/>
            <a:ext cx="3403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Add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content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here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1358900"/>
            <a:ext cx="533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Area-based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808080"/>
                </a:solidFill>
                <a:latin typeface="Courier New" pitchFamily="18" charset="0"/>
                <a:cs typeface="Courier New" pitchFamily="18" charset="0"/>
              </a:rPr>
              <a:t>costs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2300" y="177800"/>
            <a:ext cx="76708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816100" algn="l"/>
              </a:tabLst>
            </a:pPr>
            <a:r>
              <a:rPr lang="en-US" altLang="zh-CN" dirty="0" smtClean="0"/>
              <a:t>	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(2)</a:t>
            </a:r>
          </a:p>
          <a:p>
            <a:pPr>
              <a:lnSpc>
                <a:spcPts val="2200"/>
              </a:lnSpc>
              <a:tabLst>
                <a:tab pos="18161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Let’s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examining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simplest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Fixed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(FW)</a:t>
            </a:r>
          </a:p>
          <a:p>
            <a:pPr>
              <a:lnSpc>
                <a:spcPts val="2100"/>
              </a:lnSpc>
              <a:tabLst>
                <a:tab pos="18161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(TAD,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WTA)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08200" y="3479800"/>
            <a:ext cx="15748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Groundtruth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08500" y="3441700"/>
            <a:ext cx="4394200" cy="325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46100" algn="l"/>
                <a:tab pos="1003300" algn="l"/>
                <a:tab pos="31750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46100" algn="l"/>
                <a:tab pos="1003300" algn="l"/>
                <a:tab pos="31750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Fixed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(FW)</a:t>
            </a:r>
          </a:p>
          <a:p>
            <a:pPr>
              <a:lnSpc>
                <a:spcPts val="2700"/>
              </a:lnSpc>
              <a:tabLst>
                <a:tab pos="546100" algn="l"/>
                <a:tab pos="1003300" algn="l"/>
                <a:tab pos="3175000" algn="l"/>
              </a:tabLst>
            </a:pPr>
            <a:r>
              <a:rPr lang="en-US" altLang="zh-CN" sz="20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What’s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wrong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  <a:p>
            <a:pPr>
              <a:lnSpc>
                <a:spcPts val="800"/>
              </a:lnSpc>
              <a:tabLst>
                <a:tab pos="546100" algn="l"/>
                <a:tab pos="1003300" algn="l"/>
                <a:tab pos="3175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4862" y="1309688"/>
            <a:ext cx="990599" cy="990600"/>
          </a:xfrm>
          <a:custGeom>
            <a:avLst/>
            <a:gdLst>
              <a:gd name="connsiteX0" fmla="*/ 0 w 990599"/>
              <a:gd name="connsiteY0" fmla="*/ 0 h 990600"/>
              <a:gd name="connsiteX1" fmla="*/ 990599 w 990599"/>
              <a:gd name="connsiteY1" fmla="*/ 0 h 990600"/>
              <a:gd name="connsiteX2" fmla="*/ 990599 w 990599"/>
              <a:gd name="connsiteY2" fmla="*/ 990600 h 990600"/>
              <a:gd name="connsiteX3" fmla="*/ 0 w 990599"/>
              <a:gd name="connsiteY3" fmla="*/ 990600 h 990600"/>
              <a:gd name="connsiteX4" fmla="*/ 0 w 990599"/>
              <a:gd name="connsiteY4" fmla="*/ 0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599" h="990600">
                <a:moveTo>
                  <a:pt x="0" y="0"/>
                </a:moveTo>
                <a:lnTo>
                  <a:pt x="990599" y="0"/>
                </a:lnTo>
                <a:lnTo>
                  <a:pt x="990599" y="990600"/>
                </a:lnTo>
                <a:lnTo>
                  <a:pt x="0" y="990600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5025" y="1628775"/>
            <a:ext cx="990600" cy="990600"/>
          </a:xfrm>
          <a:custGeom>
            <a:avLst/>
            <a:gdLst>
              <a:gd name="connsiteX0" fmla="*/ 0 w 990600"/>
              <a:gd name="connsiteY0" fmla="*/ 0 h 990600"/>
              <a:gd name="connsiteX1" fmla="*/ 990600 w 990600"/>
              <a:gd name="connsiteY1" fmla="*/ 0 h 990600"/>
              <a:gd name="connsiteX2" fmla="*/ 990600 w 990600"/>
              <a:gd name="connsiteY2" fmla="*/ 990600 h 990600"/>
              <a:gd name="connsiteX3" fmla="*/ 0 w 990600"/>
              <a:gd name="connsiteY3" fmla="*/ 990600 h 990600"/>
              <a:gd name="connsiteX4" fmla="*/ 0 w 990600"/>
              <a:gd name="connsiteY4" fmla="*/ 0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" h="990600">
                <a:moveTo>
                  <a:pt x="0" y="0"/>
                </a:moveTo>
                <a:lnTo>
                  <a:pt x="990600" y="0"/>
                </a:lnTo>
                <a:lnTo>
                  <a:pt x="990600" y="990600"/>
                </a:lnTo>
                <a:lnTo>
                  <a:pt x="0" y="990600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7087" y="1081088"/>
            <a:ext cx="990600" cy="990600"/>
          </a:xfrm>
          <a:custGeom>
            <a:avLst/>
            <a:gdLst>
              <a:gd name="connsiteX0" fmla="*/ 0 w 990600"/>
              <a:gd name="connsiteY0" fmla="*/ 0 h 990600"/>
              <a:gd name="connsiteX1" fmla="*/ 990600 w 990600"/>
              <a:gd name="connsiteY1" fmla="*/ 0 h 990600"/>
              <a:gd name="connsiteX2" fmla="*/ 990600 w 990600"/>
              <a:gd name="connsiteY2" fmla="*/ 990600 h 990600"/>
              <a:gd name="connsiteX3" fmla="*/ 0 w 990600"/>
              <a:gd name="connsiteY3" fmla="*/ 990600 h 990600"/>
              <a:gd name="connsiteX4" fmla="*/ 0 w 990600"/>
              <a:gd name="connsiteY4" fmla="*/ 0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" h="990600">
                <a:moveTo>
                  <a:pt x="0" y="0"/>
                </a:moveTo>
                <a:lnTo>
                  <a:pt x="990600" y="0"/>
                </a:lnTo>
                <a:lnTo>
                  <a:pt x="990600" y="990600"/>
                </a:lnTo>
                <a:lnTo>
                  <a:pt x="0" y="990600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81150" y="2605088"/>
            <a:ext cx="990600" cy="990600"/>
          </a:xfrm>
          <a:custGeom>
            <a:avLst/>
            <a:gdLst>
              <a:gd name="connsiteX0" fmla="*/ 0 w 990600"/>
              <a:gd name="connsiteY0" fmla="*/ 0 h 990600"/>
              <a:gd name="connsiteX1" fmla="*/ 990600 w 990600"/>
              <a:gd name="connsiteY1" fmla="*/ 0 h 990600"/>
              <a:gd name="connsiteX2" fmla="*/ 990600 w 990600"/>
              <a:gd name="connsiteY2" fmla="*/ 990599 h 990600"/>
              <a:gd name="connsiteX3" fmla="*/ 0 w 990600"/>
              <a:gd name="connsiteY3" fmla="*/ 990599 h 990600"/>
              <a:gd name="connsiteX4" fmla="*/ 0 w 990600"/>
              <a:gd name="connsiteY4" fmla="*/ 0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" h="990600">
                <a:moveTo>
                  <a:pt x="0" y="0"/>
                </a:moveTo>
                <a:lnTo>
                  <a:pt x="990600" y="0"/>
                </a:lnTo>
                <a:lnTo>
                  <a:pt x="990600" y="990599"/>
                </a:lnTo>
                <a:lnTo>
                  <a:pt x="0" y="990599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1573" y="1309688"/>
            <a:ext cx="990600" cy="990600"/>
          </a:xfrm>
          <a:custGeom>
            <a:avLst/>
            <a:gdLst>
              <a:gd name="connsiteX0" fmla="*/ 0 w 990600"/>
              <a:gd name="connsiteY0" fmla="*/ 0 h 990600"/>
              <a:gd name="connsiteX1" fmla="*/ 990600 w 990600"/>
              <a:gd name="connsiteY1" fmla="*/ 0 h 990600"/>
              <a:gd name="connsiteX2" fmla="*/ 990600 w 990600"/>
              <a:gd name="connsiteY2" fmla="*/ 990600 h 990600"/>
              <a:gd name="connsiteX3" fmla="*/ 0 w 990600"/>
              <a:gd name="connsiteY3" fmla="*/ 990600 h 990600"/>
              <a:gd name="connsiteX4" fmla="*/ 0 w 990600"/>
              <a:gd name="connsiteY4" fmla="*/ 0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" h="990600">
                <a:moveTo>
                  <a:pt x="0" y="0"/>
                </a:moveTo>
                <a:lnTo>
                  <a:pt x="990600" y="0"/>
                </a:lnTo>
                <a:lnTo>
                  <a:pt x="990600" y="990600"/>
                </a:lnTo>
                <a:lnTo>
                  <a:pt x="0" y="990600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81737" y="1628775"/>
            <a:ext cx="990598" cy="990600"/>
          </a:xfrm>
          <a:custGeom>
            <a:avLst/>
            <a:gdLst>
              <a:gd name="connsiteX0" fmla="*/ 0 w 990598"/>
              <a:gd name="connsiteY0" fmla="*/ 0 h 990600"/>
              <a:gd name="connsiteX1" fmla="*/ 990598 w 990598"/>
              <a:gd name="connsiteY1" fmla="*/ 0 h 990600"/>
              <a:gd name="connsiteX2" fmla="*/ 990598 w 990598"/>
              <a:gd name="connsiteY2" fmla="*/ 990600 h 990600"/>
              <a:gd name="connsiteX3" fmla="*/ 0 w 990598"/>
              <a:gd name="connsiteY3" fmla="*/ 990600 h 990600"/>
              <a:gd name="connsiteX4" fmla="*/ 0 w 990598"/>
              <a:gd name="connsiteY4" fmla="*/ 0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598" h="990600">
                <a:moveTo>
                  <a:pt x="0" y="0"/>
                </a:moveTo>
                <a:lnTo>
                  <a:pt x="990598" y="0"/>
                </a:lnTo>
                <a:lnTo>
                  <a:pt x="990598" y="990600"/>
                </a:lnTo>
                <a:lnTo>
                  <a:pt x="0" y="990600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43798" y="1081088"/>
            <a:ext cx="990600" cy="990600"/>
          </a:xfrm>
          <a:custGeom>
            <a:avLst/>
            <a:gdLst>
              <a:gd name="connsiteX0" fmla="*/ 0 w 990600"/>
              <a:gd name="connsiteY0" fmla="*/ 0 h 990600"/>
              <a:gd name="connsiteX1" fmla="*/ 990600 w 990600"/>
              <a:gd name="connsiteY1" fmla="*/ 0 h 990600"/>
              <a:gd name="connsiteX2" fmla="*/ 990600 w 990600"/>
              <a:gd name="connsiteY2" fmla="*/ 990600 h 990600"/>
              <a:gd name="connsiteX3" fmla="*/ 0 w 990600"/>
              <a:gd name="connsiteY3" fmla="*/ 990600 h 990600"/>
              <a:gd name="connsiteX4" fmla="*/ 0 w 990600"/>
              <a:gd name="connsiteY4" fmla="*/ 0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600" h="990600">
                <a:moveTo>
                  <a:pt x="0" y="0"/>
                </a:moveTo>
                <a:lnTo>
                  <a:pt x="990600" y="0"/>
                </a:lnTo>
                <a:lnTo>
                  <a:pt x="990600" y="990600"/>
                </a:lnTo>
                <a:lnTo>
                  <a:pt x="0" y="990600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7862" y="2605088"/>
            <a:ext cx="990598" cy="990600"/>
          </a:xfrm>
          <a:custGeom>
            <a:avLst/>
            <a:gdLst>
              <a:gd name="connsiteX0" fmla="*/ 0 w 990598"/>
              <a:gd name="connsiteY0" fmla="*/ 0 h 990600"/>
              <a:gd name="connsiteX1" fmla="*/ 990598 w 990598"/>
              <a:gd name="connsiteY1" fmla="*/ 0 h 990600"/>
              <a:gd name="connsiteX2" fmla="*/ 990598 w 990598"/>
              <a:gd name="connsiteY2" fmla="*/ 990599 h 990600"/>
              <a:gd name="connsiteX3" fmla="*/ 0 w 990598"/>
              <a:gd name="connsiteY3" fmla="*/ 990599 h 990600"/>
              <a:gd name="connsiteX4" fmla="*/ 0 w 990598"/>
              <a:gd name="connsiteY4" fmla="*/ 0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0598" h="990600">
                <a:moveTo>
                  <a:pt x="0" y="0"/>
                </a:moveTo>
                <a:lnTo>
                  <a:pt x="990598" y="0"/>
                </a:lnTo>
                <a:lnTo>
                  <a:pt x="990598" y="990599"/>
                </a:lnTo>
                <a:lnTo>
                  <a:pt x="0" y="990599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10668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4100" y="10668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98500" y="304800"/>
            <a:ext cx="71247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reasoning)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fails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following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reasons: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38300" y="3302000"/>
            <a:ext cx="26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a)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71700" y="1689100"/>
            <a:ext cx="26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b)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51300" y="1155700"/>
            <a:ext cx="26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c)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1384300"/>
            <a:ext cx="26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90700" y="3924300"/>
            <a:ext cx="157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3898900"/>
            <a:ext cx="1219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457700"/>
            <a:ext cx="75946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75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frontal-parallel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surfaces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6375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ignores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6375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uniform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areas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375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repetitive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patterns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37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08700" y="17526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70900" y="15240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317500"/>
            <a:ext cx="685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frontal-parallel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surfaces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0" y="9906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58100" y="9906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2349500"/>
            <a:ext cx="84074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907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Often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violated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practice: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top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figure,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slanted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surfaces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(down),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etc.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5486400"/>
            <a:ext cx="80899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Nevertheless,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almost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state-of-the-art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strategies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rely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assumption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points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belonging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share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(only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few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6299200"/>
            <a:ext cx="163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exceptions).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76900" y="35433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70800" y="35560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70500" y="2120900"/>
            <a:ext cx="1066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view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0" y="2120900"/>
            <a:ext cx="1066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view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08600" y="4787900"/>
            <a:ext cx="1066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view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80300" y="4787900"/>
            <a:ext cx="1066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view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42926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47800" y="14859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15100" y="3314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13300" y="4686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99500" y="3314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0" y="4686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13300" y="2019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0" y="20193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15100" y="711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99500" y="711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4422" y="1441450"/>
            <a:ext cx="2860675" cy="3060699"/>
          </a:xfrm>
          <a:custGeom>
            <a:avLst/>
            <a:gdLst>
              <a:gd name="connsiteX0" fmla="*/ 6350 w 2860675"/>
              <a:gd name="connsiteY0" fmla="*/ 3054349 h 3060699"/>
              <a:gd name="connsiteX1" fmla="*/ 2854325 w 2860675"/>
              <a:gd name="connsiteY1" fmla="*/ 6350 h 3060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60675" h="3060699">
                <a:moveTo>
                  <a:pt x="6350" y="3054349"/>
                </a:moveTo>
                <a:lnTo>
                  <a:pt x="285432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5387" y="4470414"/>
            <a:ext cx="50770" cy="50770"/>
          </a:xfrm>
          <a:custGeom>
            <a:avLst/>
            <a:gdLst>
              <a:gd name="connsiteX0" fmla="*/ 6826 w 50770"/>
              <a:gd name="connsiteY0" fmla="*/ 8044 h 50770"/>
              <a:gd name="connsiteX1" fmla="*/ 6826 w 50770"/>
              <a:gd name="connsiteY1" fmla="*/ 8044 h 50770"/>
              <a:gd name="connsiteX2" fmla="*/ 8044 w 50770"/>
              <a:gd name="connsiteY2" fmla="*/ 43943 h 50770"/>
              <a:gd name="connsiteX3" fmla="*/ 43944 w 50770"/>
              <a:gd name="connsiteY3" fmla="*/ 42725 h 50770"/>
              <a:gd name="connsiteX4" fmla="*/ 42726 w 50770"/>
              <a:gd name="connsiteY4" fmla="*/ 6826 h 50770"/>
              <a:gd name="connsiteX5" fmla="*/ 6826 w 50770"/>
              <a:gd name="connsiteY5" fmla="*/ 8044 h 50770"/>
              <a:gd name="connsiteX6" fmla="*/ 6826 w 50770"/>
              <a:gd name="connsiteY6" fmla="*/ 8044 h 507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770" h="50770">
                <a:moveTo>
                  <a:pt x="6826" y="8044"/>
                </a:moveTo>
                <a:lnTo>
                  <a:pt x="6826" y="8044"/>
                </a:lnTo>
                <a:cubicBezTo>
                  <a:pt x="-2751" y="18293"/>
                  <a:pt x="-2205" y="34366"/>
                  <a:pt x="8044" y="43943"/>
                </a:cubicBezTo>
                <a:cubicBezTo>
                  <a:pt x="18294" y="53522"/>
                  <a:pt x="34367" y="52975"/>
                  <a:pt x="43944" y="42725"/>
                </a:cubicBezTo>
                <a:cubicBezTo>
                  <a:pt x="53521" y="32477"/>
                  <a:pt x="52976" y="16403"/>
                  <a:pt x="42726" y="6826"/>
                </a:cubicBezTo>
                <a:cubicBezTo>
                  <a:pt x="32476" y="-2751"/>
                  <a:pt x="16403" y="-2205"/>
                  <a:pt x="6826" y="8044"/>
                </a:cubicBezTo>
                <a:cubicBezTo>
                  <a:pt x="6826" y="8044"/>
                  <a:pt x="6826" y="8044"/>
                  <a:pt x="6826" y="8044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3483" y="1425576"/>
            <a:ext cx="98206" cy="76200"/>
          </a:xfrm>
          <a:custGeom>
            <a:avLst/>
            <a:gdLst>
              <a:gd name="connsiteX0" fmla="*/ 0 w 98206"/>
              <a:gd name="connsiteY0" fmla="*/ 38100 h 76200"/>
              <a:gd name="connsiteX1" fmla="*/ 49103 w 98206"/>
              <a:gd name="connsiteY1" fmla="*/ 0 h 76200"/>
              <a:gd name="connsiteX2" fmla="*/ 98206 w 98206"/>
              <a:gd name="connsiteY2" fmla="*/ 38100 h 76200"/>
              <a:gd name="connsiteX3" fmla="*/ 49103 w 98206"/>
              <a:gd name="connsiteY3" fmla="*/ 76200 h 76200"/>
              <a:gd name="connsiteX4" fmla="*/ 0 w 98206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206" h="76200">
                <a:moveTo>
                  <a:pt x="0" y="38100"/>
                </a:moveTo>
                <a:cubicBezTo>
                  <a:pt x="0" y="17057"/>
                  <a:pt x="21985" y="0"/>
                  <a:pt x="49103" y="0"/>
                </a:cubicBezTo>
                <a:cubicBezTo>
                  <a:pt x="76221" y="0"/>
                  <a:pt x="98206" y="17057"/>
                  <a:pt x="98206" y="38100"/>
                </a:cubicBezTo>
                <a:cubicBezTo>
                  <a:pt x="98206" y="59141"/>
                  <a:pt x="76221" y="76200"/>
                  <a:pt x="49103" y="76200"/>
                </a:cubicBezTo>
                <a:cubicBezTo>
                  <a:pt x="21985" y="76200"/>
                  <a:pt x="0" y="59141"/>
                  <a:pt x="0" y="381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7133" y="1419226"/>
            <a:ext cx="110906" cy="88900"/>
          </a:xfrm>
          <a:custGeom>
            <a:avLst/>
            <a:gdLst>
              <a:gd name="connsiteX0" fmla="*/ 6350 w 110906"/>
              <a:gd name="connsiteY0" fmla="*/ 44450 h 88900"/>
              <a:gd name="connsiteX1" fmla="*/ 55452 w 110906"/>
              <a:gd name="connsiteY1" fmla="*/ 6350 h 88900"/>
              <a:gd name="connsiteX2" fmla="*/ 104556 w 110906"/>
              <a:gd name="connsiteY2" fmla="*/ 44450 h 88900"/>
              <a:gd name="connsiteX3" fmla="*/ 55452 w 110906"/>
              <a:gd name="connsiteY3" fmla="*/ 82550 h 88900"/>
              <a:gd name="connsiteX4" fmla="*/ 6350 w 110906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906" h="88900">
                <a:moveTo>
                  <a:pt x="6350" y="44450"/>
                </a:moveTo>
                <a:cubicBezTo>
                  <a:pt x="6350" y="23407"/>
                  <a:pt x="28334" y="6350"/>
                  <a:pt x="55452" y="6350"/>
                </a:cubicBezTo>
                <a:cubicBezTo>
                  <a:pt x="82571" y="6350"/>
                  <a:pt x="104556" y="23407"/>
                  <a:pt x="104556" y="44450"/>
                </a:cubicBezTo>
                <a:cubicBezTo>
                  <a:pt x="104556" y="65492"/>
                  <a:pt x="82571" y="82550"/>
                  <a:pt x="55452" y="82550"/>
                </a:cubicBezTo>
                <a:cubicBezTo>
                  <a:pt x="28334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49198" y="2286000"/>
            <a:ext cx="98206" cy="76200"/>
          </a:xfrm>
          <a:custGeom>
            <a:avLst/>
            <a:gdLst>
              <a:gd name="connsiteX0" fmla="*/ 0 w 98206"/>
              <a:gd name="connsiteY0" fmla="*/ 38100 h 76200"/>
              <a:gd name="connsiteX1" fmla="*/ 49103 w 98206"/>
              <a:gd name="connsiteY1" fmla="*/ 0 h 76200"/>
              <a:gd name="connsiteX2" fmla="*/ 98206 w 98206"/>
              <a:gd name="connsiteY2" fmla="*/ 38100 h 76200"/>
              <a:gd name="connsiteX3" fmla="*/ 49103 w 98206"/>
              <a:gd name="connsiteY3" fmla="*/ 76200 h 76200"/>
              <a:gd name="connsiteX4" fmla="*/ 0 w 98206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206" h="76200">
                <a:moveTo>
                  <a:pt x="0" y="38100"/>
                </a:moveTo>
                <a:cubicBezTo>
                  <a:pt x="0" y="17058"/>
                  <a:pt x="21983" y="0"/>
                  <a:pt x="49103" y="0"/>
                </a:cubicBezTo>
                <a:cubicBezTo>
                  <a:pt x="76221" y="0"/>
                  <a:pt x="98206" y="17058"/>
                  <a:pt x="98206" y="38100"/>
                </a:cubicBezTo>
                <a:cubicBezTo>
                  <a:pt x="98206" y="59142"/>
                  <a:pt x="76221" y="76200"/>
                  <a:pt x="49103" y="76200"/>
                </a:cubicBezTo>
                <a:cubicBezTo>
                  <a:pt x="21983" y="76200"/>
                  <a:pt x="0" y="59142"/>
                  <a:pt x="0" y="381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42848" y="2279650"/>
            <a:ext cx="110906" cy="88900"/>
          </a:xfrm>
          <a:custGeom>
            <a:avLst/>
            <a:gdLst>
              <a:gd name="connsiteX0" fmla="*/ 6350 w 110906"/>
              <a:gd name="connsiteY0" fmla="*/ 44450 h 88900"/>
              <a:gd name="connsiteX1" fmla="*/ 55453 w 110906"/>
              <a:gd name="connsiteY1" fmla="*/ 6350 h 88900"/>
              <a:gd name="connsiteX2" fmla="*/ 104556 w 110906"/>
              <a:gd name="connsiteY2" fmla="*/ 44450 h 88900"/>
              <a:gd name="connsiteX3" fmla="*/ 55453 w 110906"/>
              <a:gd name="connsiteY3" fmla="*/ 82550 h 88900"/>
              <a:gd name="connsiteX4" fmla="*/ 6350 w 110906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906" h="88900">
                <a:moveTo>
                  <a:pt x="6350" y="44450"/>
                </a:moveTo>
                <a:cubicBezTo>
                  <a:pt x="6350" y="23407"/>
                  <a:pt x="28334" y="6350"/>
                  <a:pt x="55453" y="6350"/>
                </a:cubicBezTo>
                <a:cubicBezTo>
                  <a:pt x="82571" y="6350"/>
                  <a:pt x="104556" y="23407"/>
                  <a:pt x="104556" y="44450"/>
                </a:cubicBezTo>
                <a:cubicBezTo>
                  <a:pt x="104556" y="65492"/>
                  <a:pt x="82571" y="82550"/>
                  <a:pt x="55453" y="82550"/>
                </a:cubicBezTo>
                <a:cubicBezTo>
                  <a:pt x="28334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40298" y="3484563"/>
            <a:ext cx="98205" cy="76200"/>
          </a:xfrm>
          <a:custGeom>
            <a:avLst/>
            <a:gdLst>
              <a:gd name="connsiteX0" fmla="*/ 0 w 98205"/>
              <a:gd name="connsiteY0" fmla="*/ 38100 h 76200"/>
              <a:gd name="connsiteX1" fmla="*/ 49103 w 98205"/>
              <a:gd name="connsiteY1" fmla="*/ 0 h 76200"/>
              <a:gd name="connsiteX2" fmla="*/ 98205 w 98205"/>
              <a:gd name="connsiteY2" fmla="*/ 38100 h 76200"/>
              <a:gd name="connsiteX3" fmla="*/ 49103 w 98205"/>
              <a:gd name="connsiteY3" fmla="*/ 76200 h 76200"/>
              <a:gd name="connsiteX4" fmla="*/ 0 w 98205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205" h="76200">
                <a:moveTo>
                  <a:pt x="0" y="38100"/>
                </a:moveTo>
                <a:cubicBezTo>
                  <a:pt x="0" y="17057"/>
                  <a:pt x="21983" y="0"/>
                  <a:pt x="49103" y="0"/>
                </a:cubicBezTo>
                <a:cubicBezTo>
                  <a:pt x="76221" y="0"/>
                  <a:pt x="98205" y="17057"/>
                  <a:pt x="98205" y="38100"/>
                </a:cubicBezTo>
                <a:cubicBezTo>
                  <a:pt x="98205" y="59141"/>
                  <a:pt x="76221" y="76200"/>
                  <a:pt x="49103" y="76200"/>
                </a:cubicBezTo>
                <a:cubicBezTo>
                  <a:pt x="21983" y="76200"/>
                  <a:pt x="0" y="59141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33948" y="3478213"/>
            <a:ext cx="110906" cy="88900"/>
          </a:xfrm>
          <a:custGeom>
            <a:avLst/>
            <a:gdLst>
              <a:gd name="connsiteX0" fmla="*/ 6350 w 110906"/>
              <a:gd name="connsiteY0" fmla="*/ 44450 h 88900"/>
              <a:gd name="connsiteX1" fmla="*/ 55453 w 110906"/>
              <a:gd name="connsiteY1" fmla="*/ 6350 h 88900"/>
              <a:gd name="connsiteX2" fmla="*/ 104556 w 110906"/>
              <a:gd name="connsiteY2" fmla="*/ 44450 h 88900"/>
              <a:gd name="connsiteX3" fmla="*/ 55453 w 110906"/>
              <a:gd name="connsiteY3" fmla="*/ 82550 h 88900"/>
              <a:gd name="connsiteX4" fmla="*/ 6350 w 110906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906" h="88900">
                <a:moveTo>
                  <a:pt x="6350" y="44450"/>
                </a:moveTo>
                <a:cubicBezTo>
                  <a:pt x="6350" y="23407"/>
                  <a:pt x="28334" y="6350"/>
                  <a:pt x="55453" y="6350"/>
                </a:cubicBezTo>
                <a:cubicBezTo>
                  <a:pt x="82571" y="6350"/>
                  <a:pt x="104556" y="23407"/>
                  <a:pt x="104556" y="44450"/>
                </a:cubicBezTo>
                <a:cubicBezTo>
                  <a:pt x="104556" y="65492"/>
                  <a:pt x="82571" y="82550"/>
                  <a:pt x="55453" y="82550"/>
                </a:cubicBezTo>
                <a:cubicBezTo>
                  <a:pt x="28334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736" y="2578100"/>
            <a:ext cx="1571511" cy="2000250"/>
          </a:xfrm>
          <a:custGeom>
            <a:avLst/>
            <a:gdLst>
              <a:gd name="connsiteX0" fmla="*/ 0 w 1571511"/>
              <a:gd name="connsiteY0" fmla="*/ 1314450 h 2000250"/>
              <a:gd name="connsiteX1" fmla="*/ 1571511 w 1571511"/>
              <a:gd name="connsiteY1" fmla="*/ 2000250 h 2000250"/>
              <a:gd name="connsiteX2" fmla="*/ 1571511 w 1571511"/>
              <a:gd name="connsiteY2" fmla="*/ 657225 h 2000250"/>
              <a:gd name="connsiteX3" fmla="*/ 0 w 1571511"/>
              <a:gd name="connsiteY3" fmla="*/ 0 h 2000250"/>
              <a:gd name="connsiteX4" fmla="*/ 0 w 1571511"/>
              <a:gd name="connsiteY4" fmla="*/ 1314450 h 200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1511" h="2000250">
                <a:moveTo>
                  <a:pt x="0" y="1314450"/>
                </a:moveTo>
                <a:lnTo>
                  <a:pt x="1571511" y="2000250"/>
                </a:lnTo>
                <a:lnTo>
                  <a:pt x="1571511" y="657225"/>
                </a:lnTo>
                <a:lnTo>
                  <a:pt x="0" y="0"/>
                </a:lnTo>
                <a:lnTo>
                  <a:pt x="0" y="1314450"/>
                </a:lnTo>
              </a:path>
            </a:pathLst>
          </a:custGeom>
          <a:solidFill>
            <a:srgbClr val="cfcfc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7386" y="2571750"/>
            <a:ext cx="1584210" cy="2012950"/>
          </a:xfrm>
          <a:custGeom>
            <a:avLst/>
            <a:gdLst>
              <a:gd name="connsiteX0" fmla="*/ 6350 w 1584210"/>
              <a:gd name="connsiteY0" fmla="*/ 1320799 h 2012950"/>
              <a:gd name="connsiteX1" fmla="*/ 1577860 w 1584210"/>
              <a:gd name="connsiteY1" fmla="*/ 2006600 h 2012950"/>
              <a:gd name="connsiteX2" fmla="*/ 1577860 w 1584210"/>
              <a:gd name="connsiteY2" fmla="*/ 663575 h 2012950"/>
              <a:gd name="connsiteX3" fmla="*/ 6350 w 1584210"/>
              <a:gd name="connsiteY3" fmla="*/ 6350 h 2012950"/>
              <a:gd name="connsiteX4" fmla="*/ 6350 w 1584210"/>
              <a:gd name="connsiteY4" fmla="*/ 1320799 h 2012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4210" h="2012950">
                <a:moveTo>
                  <a:pt x="6350" y="1320799"/>
                </a:moveTo>
                <a:lnTo>
                  <a:pt x="1577860" y="2006600"/>
                </a:lnTo>
                <a:lnTo>
                  <a:pt x="1577860" y="663575"/>
                </a:lnTo>
                <a:lnTo>
                  <a:pt x="6350" y="6350"/>
                </a:lnTo>
                <a:lnTo>
                  <a:pt x="6350" y="1320799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9400" y="3340100"/>
            <a:ext cx="4305300" cy="2882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27400" y="1193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25700" y="20828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266700"/>
            <a:ext cx="276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51300" y="977900"/>
            <a:ext cx="41910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(real)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project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≡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occurs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</a:p>
          <a:p>
            <a:pPr>
              <a:lnSpc>
                <a:spcPts val="22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along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sight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Useful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illusions…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" y="2692400"/>
            <a:ext cx="18161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  <a:tab pos="330200" algn="l"/>
                <a:tab pos="6096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88900" algn="l"/>
                <a:tab pos="330200" algn="l"/>
                <a:tab pos="6096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≡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8900" algn="l"/>
                <a:tab pos="330200" algn="l"/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88900" algn="l"/>
                <a:tab pos="330200" algn="l"/>
                <a:tab pos="6096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π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88900" algn="l"/>
                <a:tab pos="330200" algn="l"/>
                <a:tab pos="6096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O: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optical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65700" y="6400800"/>
            <a:ext cx="2667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Courtesy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http://www.coolopticalillusions.com/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228600"/>
            <a:ext cx="8001000" cy="619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ignores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</a:p>
          <a:p>
            <a:pPr>
              <a:lnSpc>
                <a:spcPts val="30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frontal-parallel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surface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</a:t>
            </a:r>
          </a:p>
          <a:p>
            <a:pPr>
              <a:lnSpc>
                <a:spcPts val="21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scene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violated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Background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is</a:t>
            </a:r>
          </a:p>
          <a:p>
            <a:pPr>
              <a:lnSpc>
                <a:spcPts val="21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dirty="0" smtClean="0"/>
              <a:t>					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misaligned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!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populations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</a:p>
          <a:p>
            <a:pPr>
              <a:lnSpc>
                <a:spcPts val="21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(aligned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foreground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misaligned</a:t>
            </a:r>
          </a:p>
          <a:p>
            <a:pPr>
              <a:lnSpc>
                <a:spcPts val="22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background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(outliers))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typical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inaccurate</a:t>
            </a:r>
          </a:p>
          <a:p>
            <a:pPr>
              <a:lnSpc>
                <a:spcPts val="21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borders.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  <a:p>
            <a:pPr>
              <a:lnSpc>
                <a:spcPts val="27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</a:p>
          <a:p>
            <a:pPr>
              <a:lnSpc>
                <a:spcPts val="1900"/>
              </a:lnSpc>
              <a:tabLst>
                <a:tab pos="838200" algn="l"/>
                <a:tab pos="1485900" algn="l"/>
                <a:tab pos="1765300" algn="l"/>
                <a:tab pos="6235700" algn="l"/>
                <a:tab pos="6299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measures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(TAD)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partially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6438900"/>
            <a:ext cx="2870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influence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626100" y="2679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72200" y="30861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393700"/>
            <a:ext cx="80899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State-of-the-art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shaping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(unknown)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3048000"/>
            <a:ext cx="241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27051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3619500"/>
            <a:ext cx="83566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concerns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decreasing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</a:p>
          <a:p>
            <a:pPr>
              <a:lnSpc>
                <a:spcPts val="21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helps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problem.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However,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choice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renders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problem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</a:p>
          <a:p>
            <a:pPr>
              <a:lnSpc>
                <a:spcPts val="22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ambiguous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(especially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dealing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uniform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</a:p>
          <a:p>
            <a:pPr>
              <a:lnSpc>
                <a:spcPts val="21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repetitive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patterns,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slide).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practice,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choice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optimal</a:t>
            </a:r>
          </a:p>
          <a:p>
            <a:pPr>
              <a:lnSpc>
                <a:spcPts val="21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empirically.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13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977900" y="42545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44069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279400"/>
            <a:ext cx="71247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57200" algn="l"/>
                <a:tab pos="622300" algn="l"/>
                <a:tab pos="4889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explicitly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ambiguous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</a:p>
          <a:p>
            <a:pPr>
              <a:lnSpc>
                <a:spcPts val="2100"/>
              </a:lnSpc>
              <a:tabLst>
                <a:tab pos="457200" algn="l"/>
                <a:tab pos="622300" algn="l"/>
                <a:tab pos="4889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uniform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repetitive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patterns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457200" algn="l"/>
                <a:tab pos="622300" algn="l"/>
                <a:tab pos="4889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457200" algn="l"/>
                <a:tab pos="622300" algn="l"/>
                <a:tab pos="4889500" algn="l"/>
              </a:tabLst>
            </a:pPr>
            <a:r>
              <a:rPr lang="en-US" altLang="zh-CN" dirty="0" smtClean="0"/>
              <a:t>			</a:t>
            </a: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2667000"/>
            <a:ext cx="2540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38900" y="2667000"/>
            <a:ext cx="6096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5410200"/>
            <a:ext cx="83566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should</a:t>
            </a:r>
          </a:p>
          <a:p>
            <a:pPr>
              <a:lnSpc>
                <a:spcPts val="21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extend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</a:p>
          <a:p>
            <a:pPr>
              <a:lnSpc>
                <a:spcPts val="2200"/>
              </a:lnSpc>
              <a:tabLst>
                <a:tab pos="7137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(unknown)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possible.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713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" y="381000"/>
            <a:ext cx="8356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Quite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surprisingly,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spite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limitations,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widely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adopted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practice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(probably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frequently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used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applications).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1473200"/>
            <a:ext cx="355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Easy/fast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implementation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2019300"/>
            <a:ext cx="671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thanks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incremental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calculation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schemes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2565400"/>
            <a:ext cx="671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Runs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real-time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standard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processors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(SIMD)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3124200"/>
            <a:ext cx="4521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limited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memory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requirements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3670300"/>
            <a:ext cx="685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Hardware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implementations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(FPGA)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run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real-time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3937000"/>
            <a:ext cx="492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limited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power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consumption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(&lt;1W)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572000"/>
            <a:ext cx="8343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Before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analyzing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sophisticated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consider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other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384800"/>
            <a:ext cx="3009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Integral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(II)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5930900"/>
            <a:ext cx="274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Box-Filtering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(BF)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57400" y="3759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165100"/>
            <a:ext cx="52959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57200" algn="l"/>
                <a:tab pos="41402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Integral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</a:p>
          <a:p>
            <a:pPr>
              <a:lnSpc>
                <a:spcPts val="2800"/>
              </a:lnSpc>
              <a:tabLst>
                <a:tab pos="457200" algn="l"/>
                <a:tab pos="414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(aka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Summmed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Table)</a:t>
            </a:r>
          </a:p>
          <a:p>
            <a:pPr>
              <a:lnSpc>
                <a:spcPts val="2100"/>
              </a:lnSpc>
              <a:tabLst>
                <a:tab pos="457200" algn="l"/>
                <a:tab pos="41402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29400" y="4699000"/>
            <a:ext cx="24765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1054100" algn="l"/>
                <a:tab pos="1181100" algn="l"/>
              </a:tabLst>
            </a:pP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303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3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3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303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30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345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5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3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3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  <a:tabLst>
                <a:tab pos="1054100" algn="l"/>
                <a:tab pos="1181100" algn="l"/>
              </a:tabLst>
            </a:pPr>
            <a:r>
              <a:rPr lang="en-US" altLang="zh-CN" dirty="0" smtClean="0"/>
              <a:t>	</a:t>
            </a:r>
            <a:r>
              <a:rPr lang="en-US" altLang="zh-CN" sz="134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4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&lt;</a:t>
            </a:r>
            <a:r>
              <a:rPr lang="en-US" altLang="zh-CN" sz="134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4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34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34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&lt;</a:t>
            </a:r>
            <a:r>
              <a:rPr lang="en-US" altLang="zh-CN" sz="134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>
              <a:lnSpc>
                <a:spcPts val="4600"/>
              </a:lnSpc>
              <a:tabLst>
                <a:tab pos="1054100" algn="l"/>
                <a:tab pos="1181100" algn="l"/>
              </a:tabLst>
            </a:pP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4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03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3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3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303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30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345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5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4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3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3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0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3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  <a:tabLst>
                <a:tab pos="1054100" algn="l"/>
                <a:tab pos="1181100" algn="l"/>
              </a:tabLst>
            </a:pPr>
            <a:r>
              <a:rPr lang="en-US" altLang="zh-CN" dirty="0" smtClean="0"/>
              <a:t>		</a:t>
            </a:r>
            <a:r>
              <a:rPr lang="en-US" altLang="zh-CN" sz="134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4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&lt;</a:t>
            </a:r>
            <a:r>
              <a:rPr lang="en-US" altLang="zh-CN" sz="134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34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34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34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&lt;</a:t>
            </a:r>
            <a:r>
              <a:rPr lang="en-US" altLang="zh-CN" sz="134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4368800"/>
            <a:ext cx="50673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66700" algn="l"/>
                <a:tab pos="4064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66700" algn="l"/>
                <a:tab pos="4064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Straightforward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extension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</a:p>
          <a:p>
            <a:pPr>
              <a:lnSpc>
                <a:spcPts val="2100"/>
              </a:lnSpc>
              <a:tabLst>
                <a:tab pos="266700" algn="l"/>
                <a:tab pos="4064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04100" y="2324100"/>
            <a:ext cx="1092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I(x,y)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65300" y="2400300"/>
            <a:ext cx="177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6261100"/>
            <a:ext cx="81280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9088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Crow,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Summed-area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tables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texture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mapping,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Graphics,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18(3):207–212,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1984</a:t>
            </a:r>
          </a:p>
          <a:p>
            <a:pPr>
              <a:lnSpc>
                <a:spcPts val="2200"/>
              </a:lnSpc>
              <a:tabLst>
                <a:tab pos="6908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797300" y="2184400"/>
            <a:ext cx="165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64500" y="2222500"/>
            <a:ext cx="165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1016000"/>
            <a:ext cx="482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Left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38400" y="37719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1104900"/>
            <a:ext cx="355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92400" y="4114800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4254500"/>
            <a:ext cx="3810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55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700"/>
              </a:lnSpc>
              <a:tabLst>
                <a:tab pos="88900" algn="l"/>
              </a:tabLst>
            </a:pPr>
            <a:r>
              <a:rPr lang="en-US" altLang="zh-CN" sz="9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9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99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994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994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4254500"/>
            <a:ext cx="1485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SAD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0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0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51800" y="10668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Right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3771900"/>
            <a:ext cx="317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x+d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27800" y="1130300"/>
            <a:ext cx="355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2197100"/>
            <a:ext cx="317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02200" y="2235200"/>
            <a:ext cx="317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4826000"/>
            <a:ext cx="4000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97100" y="5308600"/>
            <a:ext cx="32385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sz="255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700"/>
              </a:lnSpc>
              <a:tabLst>
                <a:tab pos="76200" algn="l"/>
              </a:tabLst>
            </a:pP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99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99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7900" y="5473700"/>
            <a:ext cx="111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7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2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2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0" y="5270500"/>
            <a:ext cx="2781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sz="255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700"/>
              </a:lnSpc>
              <a:tabLst>
                <a:tab pos="76200" algn="l"/>
              </a:tabLst>
            </a:pP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99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99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75300" y="54737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65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"/>
            <a:ext cx="5664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Box-Filtering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1/2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6223000"/>
            <a:ext cx="7823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60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Mc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Donnel.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Box-filtering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techniques.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Graphics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17:65–70,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1981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6604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784600" y="3416300"/>
            <a:ext cx="203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51800" y="3454400"/>
            <a:ext cx="203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2171700"/>
            <a:ext cx="419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Left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38400" y="4940300"/>
            <a:ext cx="101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24100" y="22733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3365500"/>
            <a:ext cx="2667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</a:t>
            </a:r>
          </a:p>
          <a:p>
            <a:pPr>
              <a:lnSpc>
                <a:spcPts val="28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89900" y="2222500"/>
            <a:ext cx="495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Right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4940300"/>
            <a:ext cx="292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x+d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40500" y="2298700"/>
            <a:ext cx="30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14900" y="3390900"/>
            <a:ext cx="2667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</a:t>
            </a:r>
          </a:p>
          <a:p>
            <a:pPr>
              <a:lnSpc>
                <a:spcPts val="2600"/>
              </a:lnSpc>
              <a:tabLst>
                <a:tab pos="1016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1587500"/>
            <a:ext cx="32385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55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700"/>
              </a:lnSpc>
              <a:tabLst>
							</a:tabLst>
            </a:pP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99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99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1612900"/>
            <a:ext cx="111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7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2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2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2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2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26100" y="1447800"/>
            <a:ext cx="50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49900" y="1587500"/>
            <a:ext cx="2781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559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05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7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700"/>
              </a:lnSpc>
              <a:tabLst>
							</a:tabLst>
            </a:pP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99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997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70500" y="1651000"/>
            <a:ext cx="101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65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84300" y="889000"/>
            <a:ext cx="40005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96900" algn="l"/>
              </a:tabLst>
            </a:pP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997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863600"/>
            <a:ext cx="13335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6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66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6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228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[</a:t>
            </a:r>
            <a:r>
              <a:rPr lang="en-US" altLang="zh-CN" sz="166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66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</a:t>
            </a:r>
            <a:r>
              <a:rPr lang="en-US" altLang="zh-CN" sz="166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97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28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4927600"/>
            <a:ext cx="419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x-n-1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44069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y+n+1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4445000"/>
            <a:ext cx="10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21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49900" y="4965700"/>
            <a:ext cx="609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x+d-n-1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13300" y="44450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y+n+1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53100" y="44831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21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D'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60700" y="4914900"/>
            <a:ext cx="279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x+n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4445000"/>
            <a:ext cx="10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21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02500" y="4953000"/>
            <a:ext cx="469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x+d+n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91400" y="44831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21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C'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7700" y="2679700"/>
            <a:ext cx="254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y-n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2755900"/>
            <a:ext cx="10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21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40300" y="2730500"/>
            <a:ext cx="254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y-n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53100" y="2794000"/>
            <a:ext cx="114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21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A'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2755900"/>
            <a:ext cx="101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21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91400" y="27940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121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B'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5295900"/>
            <a:ext cx="79121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60400" algn="l"/>
                <a:tab pos="6692900" algn="l"/>
              </a:tabLst>
            </a:pPr>
            <a:r>
              <a:rPr lang="en-US" altLang="zh-CN" dirty="0" smtClean="0"/>
              <a:t>	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26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26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60400" algn="l"/>
                <a:tab pos="6692900" algn="l"/>
              </a:tabLst>
            </a:pP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SAD</a:t>
            </a:r>
            <a:r>
              <a:rPr lang="en-US" altLang="zh-CN" sz="226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26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SAD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−</a:t>
            </a:r>
            <a:r>
              <a:rPr lang="en-US" altLang="zh-CN" sz="171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71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'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60400" algn="l"/>
                <a:tab pos="6692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79400"/>
            <a:ext cx="5664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Box-Filtering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2/2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914400"/>
            <a:ext cx="5067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require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operations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460500"/>
            <a:ext cx="7543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Integral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handle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size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2006600"/>
            <a:ext cx="5067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Integral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overflow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issues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273300"/>
            <a:ext cx="6299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example,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int32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Batang" pitchFamily="18" charset="0"/>
                <a:cs typeface="Batang" pitchFamily="18" charset="0"/>
              </a:rPr>
              <a:t>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WxH&lt;256x256)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2832100"/>
            <a:ext cx="7404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Integral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demanding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terms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memory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3098800"/>
            <a:ext cx="4381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requirements.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3657600"/>
            <a:ext cx="6667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WxHxsizeof(</a:t>
            </a:r>
            <a:r>
              <a:rPr lang="en-US" altLang="zh-CN" sz="1800" b="1" dirty="0" smtClean="0">
                <a:solidFill>
                  <a:srgbClr val="ff3300"/>
                </a:solidFill>
                <a:latin typeface="Courier New" pitchFamily="18" charset="0"/>
                <a:cs typeface="Courier New" pitchFamily="18" charset="0"/>
              </a:rPr>
              <a:t>data_type)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Wxsizeof(int32)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38300" y="165100"/>
            <a:ext cx="5842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Box-Filtering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Integral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4495800"/>
            <a:ext cx="69850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practice,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integral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convenient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when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required.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5308600"/>
            <a:ext cx="7264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Extension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box-filtering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complex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shapes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was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[47].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03300" y="165100"/>
            <a:ext cx="7124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286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Optimizations:</a:t>
            </a:r>
          </a:p>
          <a:p>
            <a:pPr>
              <a:lnSpc>
                <a:spcPts val="2800"/>
              </a:lnSpc>
              <a:tabLst>
                <a:tab pos="22860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Instruction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Multiple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(SIMD)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87800" y="1130300"/>
            <a:ext cx="177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70400" y="1130300"/>
            <a:ext cx="825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3225800"/>
            <a:ext cx="355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3822700"/>
            <a:ext cx="8318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1120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112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Several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vision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suited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112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features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current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processors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112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processors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available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Pentium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(MMX)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112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mapping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difficult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(assembly)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112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727200"/>
            <a:ext cx="79248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8100" algn="l"/>
                <a:tab pos="7289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paradigm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processing</a:t>
            </a:r>
          </a:p>
          <a:p>
            <a:pPr>
              <a:lnSpc>
                <a:spcPts val="2100"/>
              </a:lnSpc>
              <a:tabLst>
                <a:tab pos="38100" algn="l"/>
                <a:tab pos="7289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operation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multiple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parallel.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38100" algn="l"/>
                <a:tab pos="7289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</a:p>
          <a:p>
            <a:pPr>
              <a:lnSpc>
                <a:spcPts val="1700"/>
              </a:lnSpc>
              <a:tabLst>
                <a:tab pos="38100" algn="l"/>
                <a:tab pos="72898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18400" y="3213100"/>
            <a:ext cx="1066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16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parallel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81700" y="1168400"/>
            <a:ext cx="2451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Scalar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computation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8702" y="6012656"/>
            <a:ext cx="50800" cy="12700"/>
          </a:xfrm>
          <a:custGeom>
            <a:avLst/>
            <a:gdLst>
              <a:gd name="connsiteX0" fmla="*/ 0 w 50800"/>
              <a:gd name="connsiteY0" fmla="*/ 6350 h 12700"/>
              <a:gd name="connsiteX1" fmla="*/ 50800 w 508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12700">
                <a:moveTo>
                  <a:pt x="0" y="6350"/>
                </a:moveTo>
                <a:lnTo>
                  <a:pt x="508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241300"/>
            <a:ext cx="7670800" cy="614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810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Phase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[48,49]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type: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grayscale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Preprocessing: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subtraction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values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(Step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1):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Absolute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Differences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(Step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2):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(Step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3):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detection: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(later,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Discards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uniform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areas: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yes,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analyzing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variance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Optimizations: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box-filtering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instructions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(SSE)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Sub-pixel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interpolation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1/16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(later)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81000" algn="l"/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Runs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real-time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standard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810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Marchionni,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area-based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>
              <a:lnSpc>
                <a:spcPts val="1400"/>
              </a:lnSpc>
              <a:tabLst>
                <a:tab pos="3810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Computing,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22(12),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983-1005,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October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810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Marchionni,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PC-based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6400800"/>
            <a:ext cx="4165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Graphics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13(3),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197-220,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January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66962" y="1441450"/>
            <a:ext cx="2222499" cy="3060699"/>
          </a:xfrm>
          <a:custGeom>
            <a:avLst/>
            <a:gdLst>
              <a:gd name="connsiteX0" fmla="*/ 6350 w 2222499"/>
              <a:gd name="connsiteY0" fmla="*/ 3054349 h 3060699"/>
              <a:gd name="connsiteX1" fmla="*/ 2216149 w 2222499"/>
              <a:gd name="connsiteY1" fmla="*/ 6350 h 3060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99" h="3060699">
                <a:moveTo>
                  <a:pt x="6350" y="3054349"/>
                </a:moveTo>
                <a:lnTo>
                  <a:pt x="221614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8229" y="4470716"/>
            <a:ext cx="50166" cy="50166"/>
          </a:xfrm>
          <a:custGeom>
            <a:avLst/>
            <a:gdLst>
              <a:gd name="connsiteX0" fmla="*/ 4518 w 50166"/>
              <a:gd name="connsiteY0" fmla="*/ 10174 h 50166"/>
              <a:gd name="connsiteX1" fmla="*/ 4518 w 50166"/>
              <a:gd name="connsiteY1" fmla="*/ 10174 h 50166"/>
              <a:gd name="connsiteX2" fmla="*/ 10174 w 50166"/>
              <a:gd name="connsiteY2" fmla="*/ 45647 h 50166"/>
              <a:gd name="connsiteX3" fmla="*/ 45646 w 50166"/>
              <a:gd name="connsiteY3" fmla="*/ 39991 h 50166"/>
              <a:gd name="connsiteX4" fmla="*/ 39992 w 50166"/>
              <a:gd name="connsiteY4" fmla="*/ 4519 h 50166"/>
              <a:gd name="connsiteX5" fmla="*/ 4518 w 50166"/>
              <a:gd name="connsiteY5" fmla="*/ 10174 h 50166"/>
              <a:gd name="connsiteX6" fmla="*/ 4518 w 50166"/>
              <a:gd name="connsiteY6" fmla="*/ 10174 h 50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166" h="50166">
                <a:moveTo>
                  <a:pt x="4518" y="10174"/>
                </a:moveTo>
                <a:lnTo>
                  <a:pt x="4518" y="10174"/>
                </a:lnTo>
                <a:cubicBezTo>
                  <a:pt x="-3714" y="21531"/>
                  <a:pt x="-1183" y="37413"/>
                  <a:pt x="10174" y="45647"/>
                </a:cubicBezTo>
                <a:cubicBezTo>
                  <a:pt x="21531" y="53881"/>
                  <a:pt x="37413" y="51349"/>
                  <a:pt x="45646" y="39991"/>
                </a:cubicBezTo>
                <a:cubicBezTo>
                  <a:pt x="53881" y="28635"/>
                  <a:pt x="51348" y="12753"/>
                  <a:pt x="39992" y="4519"/>
                </a:cubicBezTo>
                <a:cubicBezTo>
                  <a:pt x="28634" y="-3715"/>
                  <a:pt x="12752" y="-1182"/>
                  <a:pt x="4518" y="10174"/>
                </a:cubicBezTo>
                <a:cubicBezTo>
                  <a:pt x="4518" y="10174"/>
                  <a:pt x="4518" y="10174"/>
                  <a:pt x="4518" y="10174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8988" y="1441450"/>
            <a:ext cx="2984499" cy="2984499"/>
          </a:xfrm>
          <a:custGeom>
            <a:avLst/>
            <a:gdLst>
              <a:gd name="connsiteX0" fmla="*/ 2978149 w 2984499"/>
              <a:gd name="connsiteY0" fmla="*/ 2978149 h 2984499"/>
              <a:gd name="connsiteX1" fmla="*/ 6350 w 2984499"/>
              <a:gd name="connsiteY1" fmla="*/ 6350 h 2984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499" h="2984499">
                <a:moveTo>
                  <a:pt x="2978149" y="29781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1737" y="4394200"/>
            <a:ext cx="50800" cy="50799"/>
          </a:xfrm>
          <a:custGeom>
            <a:avLst/>
            <a:gdLst>
              <a:gd name="connsiteX0" fmla="*/ 43360 w 50800"/>
              <a:gd name="connsiteY0" fmla="*/ 7438 h 50799"/>
              <a:gd name="connsiteX1" fmla="*/ 43360 w 50800"/>
              <a:gd name="connsiteY1" fmla="*/ 7438 h 50799"/>
              <a:gd name="connsiteX2" fmla="*/ 43360 w 50800"/>
              <a:gd name="connsiteY2" fmla="*/ 43359 h 50799"/>
              <a:gd name="connsiteX3" fmla="*/ 7439 w 50800"/>
              <a:gd name="connsiteY3" fmla="*/ 43359 h 50799"/>
              <a:gd name="connsiteX4" fmla="*/ 7439 w 50800"/>
              <a:gd name="connsiteY4" fmla="*/ 7438 h 50799"/>
              <a:gd name="connsiteX5" fmla="*/ 43360 w 50800"/>
              <a:gd name="connsiteY5" fmla="*/ 7438 h 50799"/>
              <a:gd name="connsiteX6" fmla="*/ 43360 w 50800"/>
              <a:gd name="connsiteY6" fmla="*/ 7438 h 50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799">
                <a:moveTo>
                  <a:pt x="43360" y="7438"/>
                </a:moveTo>
                <a:lnTo>
                  <a:pt x="43360" y="7438"/>
                </a:lnTo>
                <a:cubicBezTo>
                  <a:pt x="53280" y="17359"/>
                  <a:pt x="53280" y="33440"/>
                  <a:pt x="43360" y="43359"/>
                </a:cubicBezTo>
                <a:cubicBezTo>
                  <a:pt x="33441" y="53279"/>
                  <a:pt x="17358" y="53279"/>
                  <a:pt x="7439" y="43359"/>
                </a:cubicBezTo>
                <a:cubicBezTo>
                  <a:pt x="-2480" y="33440"/>
                  <a:pt x="-2480" y="17359"/>
                  <a:pt x="7439" y="7438"/>
                </a:cubicBezTo>
                <a:cubicBezTo>
                  <a:pt x="17358" y="-2479"/>
                  <a:pt x="33441" y="-2479"/>
                  <a:pt x="43360" y="7438"/>
                </a:cubicBezTo>
                <a:cubicBezTo>
                  <a:pt x="43360" y="7438"/>
                  <a:pt x="43360" y="7438"/>
                  <a:pt x="43360" y="743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3188" y="2279650"/>
            <a:ext cx="3670298" cy="2146299"/>
          </a:xfrm>
          <a:custGeom>
            <a:avLst/>
            <a:gdLst>
              <a:gd name="connsiteX0" fmla="*/ 3663949 w 3670298"/>
              <a:gd name="connsiteY0" fmla="*/ 2139949 h 2146299"/>
              <a:gd name="connsiteX1" fmla="*/ 6350 w 3670298"/>
              <a:gd name="connsiteY1" fmla="*/ 6350 h 2146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70298" h="2146299">
                <a:moveTo>
                  <a:pt x="3663949" y="21399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2573" y="4395036"/>
            <a:ext cx="49128" cy="49127"/>
          </a:xfrm>
          <a:custGeom>
            <a:avLst/>
            <a:gdLst>
              <a:gd name="connsiteX0" fmla="*/ 37362 w 49128"/>
              <a:gd name="connsiteY0" fmla="*/ 2623 h 49127"/>
              <a:gd name="connsiteX1" fmla="*/ 37362 w 49128"/>
              <a:gd name="connsiteY1" fmla="*/ 2623 h 49127"/>
              <a:gd name="connsiteX2" fmla="*/ 46502 w 49128"/>
              <a:gd name="connsiteY2" fmla="*/ 37362 h 49127"/>
              <a:gd name="connsiteX3" fmla="*/ 11764 w 49128"/>
              <a:gd name="connsiteY3" fmla="*/ 46503 h 49127"/>
              <a:gd name="connsiteX4" fmla="*/ 2624 w 49128"/>
              <a:gd name="connsiteY4" fmla="*/ 11765 h 49127"/>
              <a:gd name="connsiteX5" fmla="*/ 37362 w 49128"/>
              <a:gd name="connsiteY5" fmla="*/ 2623 h 49127"/>
              <a:gd name="connsiteX6" fmla="*/ 37362 w 49128"/>
              <a:gd name="connsiteY6" fmla="*/ 2623 h 49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9128" h="49127">
                <a:moveTo>
                  <a:pt x="37362" y="2623"/>
                </a:moveTo>
                <a:lnTo>
                  <a:pt x="37362" y="2623"/>
                </a:lnTo>
                <a:cubicBezTo>
                  <a:pt x="49479" y="9691"/>
                  <a:pt x="53571" y="25245"/>
                  <a:pt x="46502" y="37362"/>
                </a:cubicBezTo>
                <a:cubicBezTo>
                  <a:pt x="39435" y="49479"/>
                  <a:pt x="23883" y="53571"/>
                  <a:pt x="11764" y="46503"/>
                </a:cubicBezTo>
                <a:cubicBezTo>
                  <a:pt x="-352" y="39434"/>
                  <a:pt x="-4444" y="23882"/>
                  <a:pt x="2624" y="11765"/>
                </a:cubicBezTo>
                <a:cubicBezTo>
                  <a:pt x="9691" y="-351"/>
                  <a:pt x="25244" y="-4444"/>
                  <a:pt x="37362" y="2623"/>
                </a:cubicBezTo>
                <a:cubicBezTo>
                  <a:pt x="37362" y="2623"/>
                  <a:pt x="37362" y="2623"/>
                  <a:pt x="37362" y="262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51362" y="140335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45012" y="1397000"/>
            <a:ext cx="88900" cy="88899"/>
          </a:xfrm>
          <a:custGeom>
            <a:avLst/>
            <a:gdLst>
              <a:gd name="connsiteX0" fmla="*/ 6350 w 88900"/>
              <a:gd name="connsiteY0" fmla="*/ 44449 h 88899"/>
              <a:gd name="connsiteX1" fmla="*/ 44450 w 88900"/>
              <a:gd name="connsiteY1" fmla="*/ 6350 h 88899"/>
              <a:gd name="connsiteX2" fmla="*/ 82549 w 88900"/>
              <a:gd name="connsiteY2" fmla="*/ 44449 h 88899"/>
              <a:gd name="connsiteX3" fmla="*/ 44450 w 88900"/>
              <a:gd name="connsiteY3" fmla="*/ 82549 h 88899"/>
              <a:gd name="connsiteX4" fmla="*/ 6350 w 88900"/>
              <a:gd name="connsiteY4" fmla="*/ 44449 h 88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899">
                <a:moveTo>
                  <a:pt x="6350" y="44449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49" y="23407"/>
                  <a:pt x="82549" y="44449"/>
                </a:cubicBezTo>
                <a:cubicBezTo>
                  <a:pt x="82549" y="65492"/>
                  <a:pt x="65492" y="82549"/>
                  <a:pt x="44450" y="82549"/>
                </a:cubicBezTo>
                <a:cubicBezTo>
                  <a:pt x="23407" y="82549"/>
                  <a:pt x="6350" y="65492"/>
                  <a:pt x="6350" y="4444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9537" y="2274888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3187" y="2268538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8000" y="3484563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1"/>
                  <a:pt x="59141" y="76200"/>
                  <a:pt x="38100" y="76200"/>
                </a:cubicBezTo>
                <a:cubicBezTo>
                  <a:pt x="17057" y="76200"/>
                  <a:pt x="0" y="59141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1649" y="3478213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64323" y="3505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57973" y="349885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89687" y="371157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83337" y="3705225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650" y="2578100"/>
            <a:ext cx="1219375" cy="2000250"/>
          </a:xfrm>
          <a:custGeom>
            <a:avLst/>
            <a:gdLst>
              <a:gd name="connsiteX0" fmla="*/ 0 w 1219375"/>
              <a:gd name="connsiteY0" fmla="*/ 1314450 h 2000250"/>
              <a:gd name="connsiteX1" fmla="*/ 1219375 w 1219375"/>
              <a:gd name="connsiteY1" fmla="*/ 2000250 h 2000250"/>
              <a:gd name="connsiteX2" fmla="*/ 1219375 w 1219375"/>
              <a:gd name="connsiteY2" fmla="*/ 657225 h 2000250"/>
              <a:gd name="connsiteX3" fmla="*/ 0 w 1219375"/>
              <a:gd name="connsiteY3" fmla="*/ 0 h 2000250"/>
              <a:gd name="connsiteX4" fmla="*/ 0 w 1219375"/>
              <a:gd name="connsiteY4" fmla="*/ 1314450 h 200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375" h="2000250">
                <a:moveTo>
                  <a:pt x="0" y="1314450"/>
                </a:moveTo>
                <a:lnTo>
                  <a:pt x="1219375" y="2000250"/>
                </a:lnTo>
                <a:lnTo>
                  <a:pt x="1219375" y="657225"/>
                </a:lnTo>
                <a:lnTo>
                  <a:pt x="0" y="0"/>
                </a:lnTo>
                <a:lnTo>
                  <a:pt x="0" y="1314450"/>
                </a:lnTo>
              </a:path>
            </a:pathLst>
          </a:custGeom>
          <a:solidFill>
            <a:srgbClr val="cfcfc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0300" y="2571750"/>
            <a:ext cx="1232075" cy="2012950"/>
          </a:xfrm>
          <a:custGeom>
            <a:avLst/>
            <a:gdLst>
              <a:gd name="connsiteX0" fmla="*/ 6350 w 1232075"/>
              <a:gd name="connsiteY0" fmla="*/ 1320799 h 2012950"/>
              <a:gd name="connsiteX1" fmla="*/ 1225725 w 1232075"/>
              <a:gd name="connsiteY1" fmla="*/ 2006600 h 2012950"/>
              <a:gd name="connsiteX2" fmla="*/ 1225725 w 1232075"/>
              <a:gd name="connsiteY2" fmla="*/ 663575 h 2012950"/>
              <a:gd name="connsiteX3" fmla="*/ 6350 w 1232075"/>
              <a:gd name="connsiteY3" fmla="*/ 6350 h 2012950"/>
              <a:gd name="connsiteX4" fmla="*/ 6350 w 1232075"/>
              <a:gd name="connsiteY4" fmla="*/ 1320799 h 2012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2075" h="2012950">
                <a:moveTo>
                  <a:pt x="6350" y="1320799"/>
                </a:moveTo>
                <a:lnTo>
                  <a:pt x="1225725" y="2006600"/>
                </a:lnTo>
                <a:lnTo>
                  <a:pt x="1225725" y="663575"/>
                </a:lnTo>
                <a:lnTo>
                  <a:pt x="6350" y="6350"/>
                </a:lnTo>
                <a:lnTo>
                  <a:pt x="6350" y="1320799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76937" y="2678113"/>
            <a:ext cx="1219375" cy="2000249"/>
          </a:xfrm>
          <a:custGeom>
            <a:avLst/>
            <a:gdLst>
              <a:gd name="connsiteX0" fmla="*/ 0 w 1219375"/>
              <a:gd name="connsiteY0" fmla="*/ 685799 h 2000249"/>
              <a:gd name="connsiteX1" fmla="*/ 1219375 w 1219375"/>
              <a:gd name="connsiteY1" fmla="*/ 0 h 2000249"/>
              <a:gd name="connsiteX2" fmla="*/ 1219375 w 1219375"/>
              <a:gd name="connsiteY2" fmla="*/ 1343024 h 2000249"/>
              <a:gd name="connsiteX3" fmla="*/ 0 w 1219375"/>
              <a:gd name="connsiteY3" fmla="*/ 2000249 h 2000249"/>
              <a:gd name="connsiteX4" fmla="*/ 0 w 1219375"/>
              <a:gd name="connsiteY4" fmla="*/ 685799 h 20002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375" h="2000249">
                <a:moveTo>
                  <a:pt x="0" y="685799"/>
                </a:moveTo>
                <a:lnTo>
                  <a:pt x="1219375" y="0"/>
                </a:lnTo>
                <a:lnTo>
                  <a:pt x="1219375" y="1343024"/>
                </a:lnTo>
                <a:lnTo>
                  <a:pt x="0" y="2000249"/>
                </a:lnTo>
                <a:lnTo>
                  <a:pt x="0" y="685799"/>
                </a:lnTo>
              </a:path>
            </a:pathLst>
          </a:custGeom>
          <a:solidFill>
            <a:srgbClr val="cfcfc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70587" y="2671764"/>
            <a:ext cx="1232075" cy="2012949"/>
          </a:xfrm>
          <a:custGeom>
            <a:avLst/>
            <a:gdLst>
              <a:gd name="connsiteX0" fmla="*/ 6350 w 1232075"/>
              <a:gd name="connsiteY0" fmla="*/ 692149 h 2012949"/>
              <a:gd name="connsiteX1" fmla="*/ 1225724 w 1232075"/>
              <a:gd name="connsiteY1" fmla="*/ 6350 h 2012949"/>
              <a:gd name="connsiteX2" fmla="*/ 1225724 w 1232075"/>
              <a:gd name="connsiteY2" fmla="*/ 1349374 h 2012949"/>
              <a:gd name="connsiteX3" fmla="*/ 6350 w 1232075"/>
              <a:gd name="connsiteY3" fmla="*/ 2006599 h 2012949"/>
              <a:gd name="connsiteX4" fmla="*/ 6350 w 1232075"/>
              <a:gd name="connsiteY4" fmla="*/ 692149 h 2012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2075" h="2012949">
                <a:moveTo>
                  <a:pt x="6350" y="692149"/>
                </a:moveTo>
                <a:lnTo>
                  <a:pt x="1225724" y="6350"/>
                </a:lnTo>
                <a:lnTo>
                  <a:pt x="1225724" y="1349374"/>
                </a:lnTo>
                <a:lnTo>
                  <a:pt x="6350" y="2006599"/>
                </a:lnTo>
                <a:lnTo>
                  <a:pt x="6350" y="692149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556500" y="4508500"/>
            <a:ext cx="17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54000"/>
            <a:ext cx="27686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622300" algn="l"/>
                <a:tab pos="1320800" algn="l"/>
              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6223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622300" algn="l"/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5486400"/>
            <a:ext cx="84328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213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cameras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infer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means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  <a:p>
            <a:pPr>
              <a:lnSpc>
                <a:spcPts val="2000"/>
              </a:lnSpc>
              <a:tabLst>
                <a:tab pos="7213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triangulation,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corresponding</a:t>
            </a:r>
          </a:p>
          <a:p>
            <a:pPr>
              <a:lnSpc>
                <a:spcPts val="2200"/>
              </a:lnSpc>
              <a:tabLst>
                <a:tab pos="7213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(homologous)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7213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2692400"/>
            <a:ext cx="14986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58800" algn="l"/>
                <a:tab pos="749300" algn="l"/>
                <a:tab pos="9652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π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558800" algn="l"/>
                <a:tab pos="749300" algn="l"/>
                <a:tab pos="9652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≡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558800" algn="l"/>
                <a:tab pos="749300" algn="l"/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2700"/>
              </a:lnSpc>
              <a:tabLst>
                <a:tab pos="558800" algn="l"/>
                <a:tab pos="749300" algn="l"/>
                <a:tab pos="965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2819400"/>
            <a:ext cx="12319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39700" algn="l"/>
                <a:tab pos="546100" algn="l"/>
                <a:tab pos="7747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π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39700" algn="l"/>
                <a:tab pos="546100" algn="l"/>
                <a:tab pos="7747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39700" algn="l"/>
                <a:tab pos="546100" algn="l"/>
                <a:tab pos="7747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39700" algn="l"/>
                <a:tab pos="546100" algn="l"/>
                <a:tab pos="774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86298" y="4533900"/>
            <a:ext cx="152399" cy="761999"/>
          </a:xfrm>
          <a:custGeom>
            <a:avLst/>
            <a:gdLst>
              <a:gd name="connsiteX0" fmla="*/ 38100 w 152399"/>
              <a:gd name="connsiteY0" fmla="*/ 38100 h 761999"/>
              <a:gd name="connsiteX1" fmla="*/ 38100 w 152399"/>
              <a:gd name="connsiteY1" fmla="*/ 723900 h 761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399" h="761999">
                <a:moveTo>
                  <a:pt x="38100" y="38100"/>
                </a:moveTo>
                <a:lnTo>
                  <a:pt x="38100" y="723900"/>
                </a:lnTo>
              </a:path>
            </a:pathLst>
          </a:custGeom>
          <a:ln w="762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10098" y="5105400"/>
            <a:ext cx="228600" cy="228600"/>
          </a:xfrm>
          <a:custGeom>
            <a:avLst/>
            <a:gdLst>
              <a:gd name="connsiteX0" fmla="*/ 228600 w 228600"/>
              <a:gd name="connsiteY0" fmla="*/ 0 h 228600"/>
              <a:gd name="connsiteX1" fmla="*/ 114300 w 228600"/>
              <a:gd name="connsiteY1" fmla="*/ 228600 h 228600"/>
              <a:gd name="connsiteX2" fmla="*/ 0 w 228600"/>
              <a:gd name="connsiteY2" fmla="*/ 0 h 228600"/>
              <a:gd name="connsiteX3" fmla="*/ 228600 w 228600"/>
              <a:gd name="connsiteY3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28600" h="228600">
                <a:moveTo>
                  <a:pt x="228600" y="0"/>
                </a:moveTo>
                <a:lnTo>
                  <a:pt x="114300" y="228600"/>
                </a:lnTo>
                <a:lnTo>
                  <a:pt x="0" y="0"/>
                </a:lnTo>
                <a:lnTo>
                  <a:pt x="228600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2578100"/>
            <a:ext cx="6858000" cy="1765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65100"/>
            <a:ext cx="675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effective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" y="520700"/>
            <a:ext cx="8775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(frontal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parallel)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143000"/>
            <a:ext cx="74041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experiment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frontal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parallel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ground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truth.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955800"/>
            <a:ext cx="6438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43x43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35300" y="4191000"/>
            <a:ext cx="3149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(errors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5626100"/>
            <a:ext cx="5029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There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room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improvements...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0" y="3746500"/>
            <a:ext cx="2381248" cy="2171700"/>
          </a:xfrm>
          <a:custGeom>
            <a:avLst/>
            <a:gdLst>
              <a:gd name="connsiteX0" fmla="*/ 0 w 2381248"/>
              <a:gd name="connsiteY0" fmla="*/ 0 h 2171700"/>
              <a:gd name="connsiteX1" fmla="*/ 2381248 w 2381248"/>
              <a:gd name="connsiteY1" fmla="*/ 0 h 2171700"/>
              <a:gd name="connsiteX2" fmla="*/ 2381248 w 2381248"/>
              <a:gd name="connsiteY2" fmla="*/ 2171700 h 2171700"/>
              <a:gd name="connsiteX3" fmla="*/ 0 w 2381248"/>
              <a:gd name="connsiteY3" fmla="*/ 2171700 h 2171700"/>
              <a:gd name="connsiteX4" fmla="*/ 0 w 2381248"/>
              <a:gd name="connsiteY4" fmla="*/ 0 h 2171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48" h="2171700">
                <a:moveTo>
                  <a:pt x="0" y="0"/>
                </a:moveTo>
                <a:lnTo>
                  <a:pt x="2381248" y="0"/>
                </a:lnTo>
                <a:lnTo>
                  <a:pt x="2381248" y="2171700"/>
                </a:lnTo>
                <a:lnTo>
                  <a:pt x="0" y="2171700"/>
                </a:lnTo>
                <a:lnTo>
                  <a:pt x="0" y="0"/>
                </a:lnTo>
              </a:path>
            </a:pathLst>
          </a:custGeom>
          <a:solidFill>
            <a:srgbClr val="ed2b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5400" y="3733800"/>
            <a:ext cx="2381248" cy="2171700"/>
          </a:xfrm>
          <a:custGeom>
            <a:avLst/>
            <a:gdLst>
              <a:gd name="connsiteX0" fmla="*/ 0 w 2381248"/>
              <a:gd name="connsiteY0" fmla="*/ 0 h 2171700"/>
              <a:gd name="connsiteX1" fmla="*/ 2381248 w 2381248"/>
              <a:gd name="connsiteY1" fmla="*/ 0 h 2171700"/>
              <a:gd name="connsiteX2" fmla="*/ 2381248 w 2381248"/>
              <a:gd name="connsiteY2" fmla="*/ 2171699 h 2171700"/>
              <a:gd name="connsiteX3" fmla="*/ 0 w 2381248"/>
              <a:gd name="connsiteY3" fmla="*/ 2171699 h 2171700"/>
              <a:gd name="connsiteX4" fmla="*/ 0 w 2381248"/>
              <a:gd name="connsiteY4" fmla="*/ 0 h 2171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1248" h="2171700">
                <a:moveTo>
                  <a:pt x="0" y="0"/>
                </a:moveTo>
                <a:lnTo>
                  <a:pt x="2381248" y="0"/>
                </a:lnTo>
                <a:lnTo>
                  <a:pt x="2381248" y="2171699"/>
                </a:lnTo>
                <a:lnTo>
                  <a:pt x="0" y="2171699"/>
                </a:lnTo>
                <a:lnTo>
                  <a:pt x="0" y="0"/>
                </a:lnTo>
              </a:path>
            </a:pathLst>
          </a:custGeom>
          <a:solidFill>
            <a:srgbClr val="ed2b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4737" y="5311775"/>
            <a:ext cx="647700" cy="549274"/>
          </a:xfrm>
          <a:custGeom>
            <a:avLst/>
            <a:gdLst>
              <a:gd name="connsiteX0" fmla="*/ 0 w 647700"/>
              <a:gd name="connsiteY0" fmla="*/ 0 h 549274"/>
              <a:gd name="connsiteX1" fmla="*/ 647700 w 647700"/>
              <a:gd name="connsiteY1" fmla="*/ 0 h 549274"/>
              <a:gd name="connsiteX2" fmla="*/ 647700 w 647700"/>
              <a:gd name="connsiteY2" fmla="*/ 549274 h 549274"/>
              <a:gd name="connsiteX3" fmla="*/ 0 w 647700"/>
              <a:gd name="connsiteY3" fmla="*/ 549274 h 549274"/>
              <a:gd name="connsiteX4" fmla="*/ 0 w 647700"/>
              <a:gd name="connsiteY4" fmla="*/ 0 h 549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549274">
                <a:moveTo>
                  <a:pt x="0" y="0"/>
                </a:moveTo>
                <a:lnTo>
                  <a:pt x="647700" y="0"/>
                </a:lnTo>
                <a:lnTo>
                  <a:pt x="647700" y="549274"/>
                </a:lnTo>
                <a:lnTo>
                  <a:pt x="0" y="549274"/>
                </a:lnTo>
                <a:lnTo>
                  <a:pt x="0" y="0"/>
                </a:lnTo>
              </a:path>
            </a:pathLst>
          </a:custGeom>
          <a:solidFill>
            <a:srgbClr val="7ff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1287" y="5576887"/>
            <a:ext cx="299913" cy="285166"/>
          </a:xfrm>
          <a:custGeom>
            <a:avLst/>
            <a:gdLst>
              <a:gd name="connsiteX0" fmla="*/ 14287 w 299913"/>
              <a:gd name="connsiteY0" fmla="*/ 14287 h 285166"/>
              <a:gd name="connsiteX1" fmla="*/ 285625 w 299913"/>
              <a:gd name="connsiteY1" fmla="*/ 270878 h 285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3" h="285166">
                <a:moveTo>
                  <a:pt x="14287" y="14287"/>
                </a:moveTo>
                <a:lnTo>
                  <a:pt x="285625" y="2708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95939" y="5777357"/>
            <a:ext cx="91735" cy="90043"/>
          </a:xfrm>
          <a:custGeom>
            <a:avLst/>
            <a:gdLst>
              <a:gd name="connsiteX0" fmla="*/ 58900 w 91735"/>
              <a:gd name="connsiteY0" fmla="*/ 0 h 90043"/>
              <a:gd name="connsiteX1" fmla="*/ 91735 w 91735"/>
              <a:gd name="connsiteY1" fmla="*/ 90043 h 90043"/>
              <a:gd name="connsiteX2" fmla="*/ 0 w 91735"/>
              <a:gd name="connsiteY2" fmla="*/ 62285 h 90043"/>
              <a:gd name="connsiteX3" fmla="*/ 58900 w 91735"/>
              <a:gd name="connsiteY3" fmla="*/ 0 h 900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735" h="90043">
                <a:moveTo>
                  <a:pt x="58900" y="0"/>
                </a:moveTo>
                <a:lnTo>
                  <a:pt x="91735" y="90043"/>
                </a:lnTo>
                <a:lnTo>
                  <a:pt x="0" y="62285"/>
                </a:lnTo>
                <a:lnTo>
                  <a:pt x="589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1287" y="5311456"/>
            <a:ext cx="291057" cy="294006"/>
          </a:xfrm>
          <a:custGeom>
            <a:avLst/>
            <a:gdLst>
              <a:gd name="connsiteX0" fmla="*/ 14287 w 291057"/>
              <a:gd name="connsiteY0" fmla="*/ 279719 h 294006"/>
              <a:gd name="connsiteX1" fmla="*/ 276770 w 291057"/>
              <a:gd name="connsiteY1" fmla="*/ 14287 h 294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1057" h="294006">
                <a:moveTo>
                  <a:pt x="14287" y="279719"/>
                </a:moveTo>
                <a:lnTo>
                  <a:pt x="276770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87395" y="5305425"/>
            <a:ext cx="90754" cy="91093"/>
          </a:xfrm>
          <a:custGeom>
            <a:avLst/>
            <a:gdLst>
              <a:gd name="connsiteX0" fmla="*/ 60953 w 90754"/>
              <a:gd name="connsiteY0" fmla="*/ 91093 h 91093"/>
              <a:gd name="connsiteX1" fmla="*/ 90754 w 90754"/>
              <a:gd name="connsiteY1" fmla="*/ 0 h 91093"/>
              <a:gd name="connsiteX2" fmla="*/ 0 w 90754"/>
              <a:gd name="connsiteY2" fmla="*/ 30816 h 91093"/>
              <a:gd name="connsiteX3" fmla="*/ 60953 w 90754"/>
              <a:gd name="connsiteY3" fmla="*/ 91093 h 91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754" h="91093">
                <a:moveTo>
                  <a:pt x="60953" y="91093"/>
                </a:moveTo>
                <a:lnTo>
                  <a:pt x="90754" y="0"/>
                </a:lnTo>
                <a:lnTo>
                  <a:pt x="0" y="30816"/>
                </a:lnTo>
                <a:lnTo>
                  <a:pt x="60953" y="9109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60239" y="5303199"/>
            <a:ext cx="349622" cy="299087"/>
          </a:xfrm>
          <a:custGeom>
            <a:avLst/>
            <a:gdLst>
              <a:gd name="connsiteX0" fmla="*/ 335335 w 349622"/>
              <a:gd name="connsiteY0" fmla="*/ 284800 h 299087"/>
              <a:gd name="connsiteX1" fmla="*/ 14287 w 349622"/>
              <a:gd name="connsiteY1" fmla="*/ 14287 h 299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9622" h="299087">
                <a:moveTo>
                  <a:pt x="335335" y="284800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2675" y="5299075"/>
            <a:ext cx="93174" cy="88015"/>
          </a:xfrm>
          <a:custGeom>
            <a:avLst/>
            <a:gdLst>
              <a:gd name="connsiteX0" fmla="*/ 37937 w 93174"/>
              <a:gd name="connsiteY0" fmla="*/ 88015 h 88015"/>
              <a:gd name="connsiteX1" fmla="*/ 0 w 93174"/>
              <a:gd name="connsiteY1" fmla="*/ 0 h 88015"/>
              <a:gd name="connsiteX2" fmla="*/ 93174 w 93174"/>
              <a:gd name="connsiteY2" fmla="*/ 22458 h 88015"/>
              <a:gd name="connsiteX3" fmla="*/ 37937 w 93174"/>
              <a:gd name="connsiteY3" fmla="*/ 88015 h 88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174" h="88015">
                <a:moveTo>
                  <a:pt x="37937" y="88015"/>
                </a:moveTo>
                <a:lnTo>
                  <a:pt x="0" y="0"/>
                </a:lnTo>
                <a:lnTo>
                  <a:pt x="93174" y="22458"/>
                </a:lnTo>
                <a:lnTo>
                  <a:pt x="37937" y="8801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4271" y="5570537"/>
            <a:ext cx="352416" cy="290024"/>
          </a:xfrm>
          <a:custGeom>
            <a:avLst/>
            <a:gdLst>
              <a:gd name="connsiteX0" fmla="*/ 338128 w 352416"/>
              <a:gd name="connsiteY0" fmla="*/ 14287 h 290024"/>
              <a:gd name="connsiteX1" fmla="*/ 14287 w 352416"/>
              <a:gd name="connsiteY1" fmla="*/ 275737 h 290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416" h="290024">
                <a:moveTo>
                  <a:pt x="338128" y="14287"/>
                </a:moveTo>
                <a:lnTo>
                  <a:pt x="14287" y="27573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49778" y="5542203"/>
            <a:ext cx="85241" cy="85242"/>
          </a:xfrm>
          <a:custGeom>
            <a:avLst/>
            <a:gdLst>
              <a:gd name="connsiteX0" fmla="*/ 69545 w 85241"/>
              <a:gd name="connsiteY0" fmla="*/ 75971 h 85242"/>
              <a:gd name="connsiteX1" fmla="*/ 69545 w 85241"/>
              <a:gd name="connsiteY1" fmla="*/ 75971 h 85242"/>
              <a:gd name="connsiteX2" fmla="*/ 75971 w 85241"/>
              <a:gd name="connsiteY2" fmla="*/ 15695 h 85242"/>
              <a:gd name="connsiteX3" fmla="*/ 15695 w 85241"/>
              <a:gd name="connsiteY3" fmla="*/ 9270 h 85242"/>
              <a:gd name="connsiteX4" fmla="*/ 9270 w 85241"/>
              <a:gd name="connsiteY4" fmla="*/ 69546 h 85242"/>
              <a:gd name="connsiteX5" fmla="*/ 69545 w 85241"/>
              <a:gd name="connsiteY5" fmla="*/ 75971 h 85242"/>
              <a:gd name="connsiteX6" fmla="*/ 69545 w 85241"/>
              <a:gd name="connsiteY6" fmla="*/ 75971 h 852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5241" h="85242">
                <a:moveTo>
                  <a:pt x="69545" y="75971"/>
                </a:moveTo>
                <a:lnTo>
                  <a:pt x="69545" y="75971"/>
                </a:lnTo>
                <a:cubicBezTo>
                  <a:pt x="87964" y="61100"/>
                  <a:pt x="90841" y="34114"/>
                  <a:pt x="75971" y="15695"/>
                </a:cubicBezTo>
                <a:cubicBezTo>
                  <a:pt x="61100" y="-2723"/>
                  <a:pt x="34114" y="-5599"/>
                  <a:pt x="15695" y="9270"/>
                </a:cubicBezTo>
                <a:cubicBezTo>
                  <a:pt x="-2722" y="24141"/>
                  <a:pt x="-5599" y="51127"/>
                  <a:pt x="9270" y="69546"/>
                </a:cubicBezTo>
                <a:cubicBezTo>
                  <a:pt x="24140" y="87964"/>
                  <a:pt x="51126" y="90841"/>
                  <a:pt x="69545" y="75971"/>
                </a:cubicBezTo>
                <a:cubicBezTo>
                  <a:pt x="69545" y="75971"/>
                  <a:pt x="69545" y="75971"/>
                  <a:pt x="69545" y="7597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6325" y="5777024"/>
            <a:ext cx="93625" cy="87200"/>
          </a:xfrm>
          <a:custGeom>
            <a:avLst/>
            <a:gdLst>
              <a:gd name="connsiteX0" fmla="*/ 39775 w 93625"/>
              <a:gd name="connsiteY0" fmla="*/ 0 h 87200"/>
              <a:gd name="connsiteX1" fmla="*/ 0 w 93625"/>
              <a:gd name="connsiteY1" fmla="*/ 87200 h 87200"/>
              <a:gd name="connsiteX2" fmla="*/ 93625 w 93625"/>
              <a:gd name="connsiteY2" fmla="*/ 66700 h 87200"/>
              <a:gd name="connsiteX3" fmla="*/ 39775 w 93625"/>
              <a:gd name="connsiteY3" fmla="*/ 0 h 8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625" h="87200">
                <a:moveTo>
                  <a:pt x="39775" y="0"/>
                </a:moveTo>
                <a:lnTo>
                  <a:pt x="0" y="87200"/>
                </a:lnTo>
                <a:lnTo>
                  <a:pt x="93625" y="66700"/>
                </a:lnTo>
                <a:lnTo>
                  <a:pt x="3977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7637" y="5567683"/>
            <a:ext cx="282576" cy="57149"/>
          </a:xfrm>
          <a:custGeom>
            <a:avLst/>
            <a:gdLst>
              <a:gd name="connsiteX0" fmla="*/ 14287 w 282576"/>
              <a:gd name="connsiteY0" fmla="*/ 17141 h 57149"/>
              <a:gd name="connsiteX1" fmla="*/ 268289 w 282576"/>
              <a:gd name="connsiteY1" fmla="*/ 14287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2576" h="57149">
                <a:moveTo>
                  <a:pt x="14287" y="17141"/>
                </a:moveTo>
                <a:lnTo>
                  <a:pt x="268289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98298" y="5539752"/>
            <a:ext cx="86201" cy="85720"/>
          </a:xfrm>
          <a:custGeom>
            <a:avLst/>
            <a:gdLst>
              <a:gd name="connsiteX0" fmla="*/ 962 w 86201"/>
              <a:gd name="connsiteY0" fmla="*/ 85720 h 85720"/>
              <a:gd name="connsiteX1" fmla="*/ 86201 w 86201"/>
              <a:gd name="connsiteY1" fmla="*/ 41897 h 85720"/>
              <a:gd name="connsiteX2" fmla="*/ 0 w 86201"/>
              <a:gd name="connsiteY2" fmla="*/ 0 h 85720"/>
              <a:gd name="connsiteX3" fmla="*/ 962 w 86201"/>
              <a:gd name="connsiteY3" fmla="*/ 85720 h 8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6201" h="85720">
                <a:moveTo>
                  <a:pt x="962" y="85720"/>
                </a:moveTo>
                <a:lnTo>
                  <a:pt x="86201" y="41897"/>
                </a:lnTo>
                <a:lnTo>
                  <a:pt x="0" y="0"/>
                </a:lnTo>
                <a:lnTo>
                  <a:pt x="962" y="857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8419" y="5313360"/>
            <a:ext cx="57149" cy="295276"/>
          </a:xfrm>
          <a:custGeom>
            <a:avLst/>
            <a:gdLst>
              <a:gd name="connsiteX0" fmla="*/ 17155 w 57149"/>
              <a:gd name="connsiteY0" fmla="*/ 280989 h 295276"/>
              <a:gd name="connsiteX1" fmla="*/ 14287 w 57149"/>
              <a:gd name="connsiteY1" fmla="*/ 14287 h 295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95276">
                <a:moveTo>
                  <a:pt x="17155" y="280989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50462" y="5299075"/>
            <a:ext cx="85719" cy="86180"/>
          </a:xfrm>
          <a:custGeom>
            <a:avLst/>
            <a:gdLst>
              <a:gd name="connsiteX0" fmla="*/ 0 w 85719"/>
              <a:gd name="connsiteY0" fmla="*/ 86180 h 86180"/>
              <a:gd name="connsiteX1" fmla="*/ 41937 w 85719"/>
              <a:gd name="connsiteY1" fmla="*/ 0 h 86180"/>
              <a:gd name="connsiteX2" fmla="*/ 85719 w 85719"/>
              <a:gd name="connsiteY2" fmla="*/ 85258 h 86180"/>
              <a:gd name="connsiteX3" fmla="*/ 0 w 85719"/>
              <a:gd name="connsiteY3" fmla="*/ 86180 h 86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5719" h="86180">
                <a:moveTo>
                  <a:pt x="0" y="86180"/>
                </a:moveTo>
                <a:lnTo>
                  <a:pt x="41937" y="0"/>
                </a:lnTo>
                <a:lnTo>
                  <a:pt x="85719" y="85258"/>
                </a:lnTo>
                <a:lnTo>
                  <a:pt x="0" y="861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7432" y="5564711"/>
            <a:ext cx="346079" cy="57149"/>
          </a:xfrm>
          <a:custGeom>
            <a:avLst/>
            <a:gdLst>
              <a:gd name="connsiteX0" fmla="*/ 331792 w 346079"/>
              <a:gd name="connsiteY0" fmla="*/ 20113 h 57149"/>
              <a:gd name="connsiteX1" fmla="*/ 14287 w 346079"/>
              <a:gd name="connsiteY1" fmla="*/ 14287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6079" h="57149">
                <a:moveTo>
                  <a:pt x="331792" y="20113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3150" y="5537192"/>
            <a:ext cx="86497" cy="85710"/>
          </a:xfrm>
          <a:custGeom>
            <a:avLst/>
            <a:gdLst>
              <a:gd name="connsiteX0" fmla="*/ 84923 w 86497"/>
              <a:gd name="connsiteY0" fmla="*/ 85710 h 85710"/>
              <a:gd name="connsiteX1" fmla="*/ 0 w 86497"/>
              <a:gd name="connsiteY1" fmla="*/ 41282 h 85710"/>
              <a:gd name="connsiteX2" fmla="*/ 86497 w 86497"/>
              <a:gd name="connsiteY2" fmla="*/ 0 h 85710"/>
              <a:gd name="connsiteX3" fmla="*/ 84923 w 86497"/>
              <a:gd name="connsiteY3" fmla="*/ 85710 h 857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6497" h="85710">
                <a:moveTo>
                  <a:pt x="84923" y="85710"/>
                </a:moveTo>
                <a:lnTo>
                  <a:pt x="0" y="41282"/>
                </a:lnTo>
                <a:lnTo>
                  <a:pt x="86497" y="0"/>
                </a:lnTo>
                <a:lnTo>
                  <a:pt x="84923" y="8571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937" y="5567362"/>
            <a:ext cx="57149" cy="285765"/>
          </a:xfrm>
          <a:custGeom>
            <a:avLst/>
            <a:gdLst>
              <a:gd name="connsiteX0" fmla="*/ 14287 w 57149"/>
              <a:gd name="connsiteY0" fmla="*/ 14287 h 285765"/>
              <a:gd name="connsiteX1" fmla="*/ 22860 w 57149"/>
              <a:gd name="connsiteY1" fmla="*/ 271478 h 285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85765">
                <a:moveTo>
                  <a:pt x="14287" y="14287"/>
                </a:moveTo>
                <a:lnTo>
                  <a:pt x="22860" y="2714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53055" y="5780294"/>
            <a:ext cx="85676" cy="87105"/>
          </a:xfrm>
          <a:custGeom>
            <a:avLst/>
            <a:gdLst>
              <a:gd name="connsiteX0" fmla="*/ 85676 w 85676"/>
              <a:gd name="connsiteY0" fmla="*/ 0 h 87105"/>
              <a:gd name="connsiteX1" fmla="*/ 45694 w 85676"/>
              <a:gd name="connsiteY1" fmla="*/ 87105 h 87105"/>
              <a:gd name="connsiteX2" fmla="*/ 0 w 85676"/>
              <a:gd name="connsiteY2" fmla="*/ 2856 h 87105"/>
              <a:gd name="connsiteX3" fmla="*/ 85676 w 85676"/>
              <a:gd name="connsiteY3" fmla="*/ 0 h 87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5676" h="87105">
                <a:moveTo>
                  <a:pt x="85676" y="0"/>
                </a:moveTo>
                <a:lnTo>
                  <a:pt x="45694" y="87105"/>
                </a:lnTo>
                <a:lnTo>
                  <a:pt x="0" y="2856"/>
                </a:lnTo>
                <a:lnTo>
                  <a:pt x="8567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10348" y="4638675"/>
            <a:ext cx="366714" cy="549275"/>
          </a:xfrm>
          <a:custGeom>
            <a:avLst/>
            <a:gdLst>
              <a:gd name="connsiteX0" fmla="*/ 0 w 366714"/>
              <a:gd name="connsiteY0" fmla="*/ 0 h 549275"/>
              <a:gd name="connsiteX1" fmla="*/ 366714 w 366714"/>
              <a:gd name="connsiteY1" fmla="*/ 0 h 549275"/>
              <a:gd name="connsiteX2" fmla="*/ 366714 w 366714"/>
              <a:gd name="connsiteY2" fmla="*/ 549275 h 549275"/>
              <a:gd name="connsiteX3" fmla="*/ 0 w 366714"/>
              <a:gd name="connsiteY3" fmla="*/ 549275 h 549275"/>
              <a:gd name="connsiteX4" fmla="*/ 0 w 366714"/>
              <a:gd name="connsiteY4" fmla="*/ 0 h 5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714" h="549275">
                <a:moveTo>
                  <a:pt x="0" y="0"/>
                </a:moveTo>
                <a:lnTo>
                  <a:pt x="366714" y="0"/>
                </a:lnTo>
                <a:lnTo>
                  <a:pt x="366714" y="549275"/>
                </a:lnTo>
                <a:lnTo>
                  <a:pt x="0" y="549275"/>
                </a:lnTo>
                <a:lnTo>
                  <a:pt x="0" y="0"/>
                </a:lnTo>
              </a:path>
            </a:pathLst>
          </a:custGeom>
          <a:solidFill>
            <a:srgbClr val="7ff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65910" y="4903787"/>
            <a:ext cx="299913" cy="285166"/>
          </a:xfrm>
          <a:custGeom>
            <a:avLst/>
            <a:gdLst>
              <a:gd name="connsiteX0" fmla="*/ 14287 w 299913"/>
              <a:gd name="connsiteY0" fmla="*/ 14287 h 285166"/>
              <a:gd name="connsiteX1" fmla="*/ 285625 w 299913"/>
              <a:gd name="connsiteY1" fmla="*/ 270879 h 285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3" h="285166">
                <a:moveTo>
                  <a:pt x="14287" y="14287"/>
                </a:moveTo>
                <a:lnTo>
                  <a:pt x="285625" y="27087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37353" y="4875229"/>
            <a:ext cx="85691" cy="85691"/>
          </a:xfrm>
          <a:custGeom>
            <a:avLst/>
            <a:gdLst>
              <a:gd name="connsiteX0" fmla="*/ 13396 w 85691"/>
              <a:gd name="connsiteY0" fmla="*/ 73988 h 85691"/>
              <a:gd name="connsiteX1" fmla="*/ 13396 w 85691"/>
              <a:gd name="connsiteY1" fmla="*/ 73988 h 85691"/>
              <a:gd name="connsiteX2" fmla="*/ 11703 w 85691"/>
              <a:gd name="connsiteY2" fmla="*/ 13395 h 85691"/>
              <a:gd name="connsiteX3" fmla="*/ 72295 w 85691"/>
              <a:gd name="connsiteY3" fmla="*/ 11702 h 85691"/>
              <a:gd name="connsiteX4" fmla="*/ 73988 w 85691"/>
              <a:gd name="connsiteY4" fmla="*/ 72295 h 85691"/>
              <a:gd name="connsiteX5" fmla="*/ 13396 w 85691"/>
              <a:gd name="connsiteY5" fmla="*/ 73988 h 85691"/>
              <a:gd name="connsiteX6" fmla="*/ 13396 w 85691"/>
              <a:gd name="connsiteY6" fmla="*/ 73988 h 85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5691" h="85691">
                <a:moveTo>
                  <a:pt x="13396" y="73988"/>
                </a:moveTo>
                <a:lnTo>
                  <a:pt x="13396" y="73988"/>
                </a:lnTo>
                <a:cubicBezTo>
                  <a:pt x="-3803" y="57723"/>
                  <a:pt x="-4561" y="30595"/>
                  <a:pt x="11703" y="13395"/>
                </a:cubicBezTo>
                <a:cubicBezTo>
                  <a:pt x="27968" y="-3803"/>
                  <a:pt x="55095" y="-4562"/>
                  <a:pt x="72295" y="11702"/>
                </a:cubicBezTo>
                <a:cubicBezTo>
                  <a:pt x="89496" y="27967"/>
                  <a:pt x="90253" y="55096"/>
                  <a:pt x="73988" y="72295"/>
                </a:cubicBezTo>
                <a:cubicBezTo>
                  <a:pt x="57723" y="89495"/>
                  <a:pt x="30595" y="90253"/>
                  <a:pt x="13396" y="73988"/>
                </a:cubicBezTo>
                <a:cubicBezTo>
                  <a:pt x="13396" y="73988"/>
                  <a:pt x="13396" y="73988"/>
                  <a:pt x="13396" y="7398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80563" y="5104257"/>
            <a:ext cx="91734" cy="90042"/>
          </a:xfrm>
          <a:custGeom>
            <a:avLst/>
            <a:gdLst>
              <a:gd name="connsiteX0" fmla="*/ 58900 w 91734"/>
              <a:gd name="connsiteY0" fmla="*/ 0 h 90042"/>
              <a:gd name="connsiteX1" fmla="*/ 91734 w 91734"/>
              <a:gd name="connsiteY1" fmla="*/ 90042 h 90042"/>
              <a:gd name="connsiteX2" fmla="*/ 0 w 91734"/>
              <a:gd name="connsiteY2" fmla="*/ 62285 h 90042"/>
              <a:gd name="connsiteX3" fmla="*/ 58900 w 91734"/>
              <a:gd name="connsiteY3" fmla="*/ 0 h 900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734" h="90042">
                <a:moveTo>
                  <a:pt x="58900" y="0"/>
                </a:moveTo>
                <a:lnTo>
                  <a:pt x="91734" y="90042"/>
                </a:lnTo>
                <a:lnTo>
                  <a:pt x="0" y="62285"/>
                </a:lnTo>
                <a:lnTo>
                  <a:pt x="589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65910" y="4638355"/>
            <a:ext cx="291057" cy="294006"/>
          </a:xfrm>
          <a:custGeom>
            <a:avLst/>
            <a:gdLst>
              <a:gd name="connsiteX0" fmla="*/ 14287 w 291057"/>
              <a:gd name="connsiteY0" fmla="*/ 279719 h 294006"/>
              <a:gd name="connsiteX1" fmla="*/ 276769 w 291057"/>
              <a:gd name="connsiteY1" fmla="*/ 14287 h 294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1057" h="294006">
                <a:moveTo>
                  <a:pt x="14287" y="279719"/>
                </a:moveTo>
                <a:lnTo>
                  <a:pt x="276769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72019" y="4632325"/>
            <a:ext cx="90754" cy="91093"/>
          </a:xfrm>
          <a:custGeom>
            <a:avLst/>
            <a:gdLst>
              <a:gd name="connsiteX0" fmla="*/ 60953 w 90754"/>
              <a:gd name="connsiteY0" fmla="*/ 91093 h 91093"/>
              <a:gd name="connsiteX1" fmla="*/ 90754 w 90754"/>
              <a:gd name="connsiteY1" fmla="*/ 0 h 91093"/>
              <a:gd name="connsiteX2" fmla="*/ 0 w 90754"/>
              <a:gd name="connsiteY2" fmla="*/ 30816 h 91093"/>
              <a:gd name="connsiteX3" fmla="*/ 60953 w 90754"/>
              <a:gd name="connsiteY3" fmla="*/ 91093 h 91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754" h="91093">
                <a:moveTo>
                  <a:pt x="60953" y="91093"/>
                </a:moveTo>
                <a:lnTo>
                  <a:pt x="90754" y="0"/>
                </a:lnTo>
                <a:lnTo>
                  <a:pt x="0" y="30816"/>
                </a:lnTo>
                <a:lnTo>
                  <a:pt x="60953" y="9109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72260" y="4894583"/>
            <a:ext cx="282576" cy="57149"/>
          </a:xfrm>
          <a:custGeom>
            <a:avLst/>
            <a:gdLst>
              <a:gd name="connsiteX0" fmla="*/ 14287 w 282576"/>
              <a:gd name="connsiteY0" fmla="*/ 17141 h 57149"/>
              <a:gd name="connsiteX1" fmla="*/ 268289 w 282576"/>
              <a:gd name="connsiteY1" fmla="*/ 14287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2576" h="57149">
                <a:moveTo>
                  <a:pt x="14287" y="17141"/>
                </a:moveTo>
                <a:lnTo>
                  <a:pt x="268289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82922" y="4866652"/>
            <a:ext cx="86201" cy="85719"/>
          </a:xfrm>
          <a:custGeom>
            <a:avLst/>
            <a:gdLst>
              <a:gd name="connsiteX0" fmla="*/ 964 w 86201"/>
              <a:gd name="connsiteY0" fmla="*/ 85719 h 85719"/>
              <a:gd name="connsiteX1" fmla="*/ 86200 w 86201"/>
              <a:gd name="connsiteY1" fmla="*/ 41897 h 85719"/>
              <a:gd name="connsiteX2" fmla="*/ 0 w 86201"/>
              <a:gd name="connsiteY2" fmla="*/ 0 h 85719"/>
              <a:gd name="connsiteX3" fmla="*/ 964 w 86201"/>
              <a:gd name="connsiteY3" fmla="*/ 85719 h 85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6201" h="85719">
                <a:moveTo>
                  <a:pt x="964" y="85719"/>
                </a:moveTo>
                <a:lnTo>
                  <a:pt x="86200" y="41897"/>
                </a:lnTo>
                <a:lnTo>
                  <a:pt x="0" y="0"/>
                </a:lnTo>
                <a:lnTo>
                  <a:pt x="964" y="8571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63042" y="4640260"/>
            <a:ext cx="57149" cy="295276"/>
          </a:xfrm>
          <a:custGeom>
            <a:avLst/>
            <a:gdLst>
              <a:gd name="connsiteX0" fmla="*/ 17155 w 57149"/>
              <a:gd name="connsiteY0" fmla="*/ 280989 h 295276"/>
              <a:gd name="connsiteX1" fmla="*/ 14287 w 57149"/>
              <a:gd name="connsiteY1" fmla="*/ 14287 h 295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95276">
                <a:moveTo>
                  <a:pt x="17155" y="280989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35085" y="4625975"/>
            <a:ext cx="85719" cy="86181"/>
          </a:xfrm>
          <a:custGeom>
            <a:avLst/>
            <a:gdLst>
              <a:gd name="connsiteX0" fmla="*/ 0 w 85719"/>
              <a:gd name="connsiteY0" fmla="*/ 86180 h 86181"/>
              <a:gd name="connsiteX1" fmla="*/ 41937 w 85719"/>
              <a:gd name="connsiteY1" fmla="*/ 0 h 86181"/>
              <a:gd name="connsiteX2" fmla="*/ 85720 w 85719"/>
              <a:gd name="connsiteY2" fmla="*/ 85260 h 86181"/>
              <a:gd name="connsiteX3" fmla="*/ 0 w 85719"/>
              <a:gd name="connsiteY3" fmla="*/ 86180 h 861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5719" h="86181">
                <a:moveTo>
                  <a:pt x="0" y="86180"/>
                </a:moveTo>
                <a:lnTo>
                  <a:pt x="41937" y="0"/>
                </a:lnTo>
                <a:lnTo>
                  <a:pt x="85720" y="85260"/>
                </a:lnTo>
                <a:lnTo>
                  <a:pt x="0" y="861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59560" y="4894262"/>
            <a:ext cx="57149" cy="285765"/>
          </a:xfrm>
          <a:custGeom>
            <a:avLst/>
            <a:gdLst>
              <a:gd name="connsiteX0" fmla="*/ 14287 w 57149"/>
              <a:gd name="connsiteY0" fmla="*/ 14287 h 285765"/>
              <a:gd name="connsiteX1" fmla="*/ 22860 w 57149"/>
              <a:gd name="connsiteY1" fmla="*/ 271478 h 285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49" h="285765">
                <a:moveTo>
                  <a:pt x="14287" y="14287"/>
                </a:moveTo>
                <a:lnTo>
                  <a:pt x="22860" y="2714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37679" y="5107194"/>
            <a:ext cx="85677" cy="87105"/>
          </a:xfrm>
          <a:custGeom>
            <a:avLst/>
            <a:gdLst>
              <a:gd name="connsiteX0" fmla="*/ 85677 w 85677"/>
              <a:gd name="connsiteY0" fmla="*/ 0 h 87105"/>
              <a:gd name="connsiteX1" fmla="*/ 45694 w 85677"/>
              <a:gd name="connsiteY1" fmla="*/ 87105 h 87105"/>
              <a:gd name="connsiteX2" fmla="*/ 0 w 85677"/>
              <a:gd name="connsiteY2" fmla="*/ 2856 h 87105"/>
              <a:gd name="connsiteX3" fmla="*/ 85677 w 85677"/>
              <a:gd name="connsiteY3" fmla="*/ 0 h 87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5677" h="87105">
                <a:moveTo>
                  <a:pt x="85677" y="0"/>
                </a:moveTo>
                <a:lnTo>
                  <a:pt x="45694" y="87105"/>
                </a:lnTo>
                <a:lnTo>
                  <a:pt x="0" y="2856"/>
                </a:lnTo>
                <a:lnTo>
                  <a:pt x="8567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5073" y="4638675"/>
            <a:ext cx="292099" cy="549275"/>
          </a:xfrm>
          <a:custGeom>
            <a:avLst/>
            <a:gdLst>
              <a:gd name="connsiteX0" fmla="*/ 0 w 292099"/>
              <a:gd name="connsiteY0" fmla="*/ 0 h 549275"/>
              <a:gd name="connsiteX1" fmla="*/ 292099 w 292099"/>
              <a:gd name="connsiteY1" fmla="*/ 0 h 549275"/>
              <a:gd name="connsiteX2" fmla="*/ 292099 w 292099"/>
              <a:gd name="connsiteY2" fmla="*/ 549275 h 549275"/>
              <a:gd name="connsiteX3" fmla="*/ 0 w 292099"/>
              <a:gd name="connsiteY3" fmla="*/ 549275 h 549275"/>
              <a:gd name="connsiteX4" fmla="*/ 0 w 292099"/>
              <a:gd name="connsiteY4" fmla="*/ 0 h 5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2099" h="549275">
                <a:moveTo>
                  <a:pt x="0" y="0"/>
                </a:moveTo>
                <a:lnTo>
                  <a:pt x="292099" y="0"/>
                </a:lnTo>
                <a:lnTo>
                  <a:pt x="292099" y="549275"/>
                </a:lnTo>
                <a:lnTo>
                  <a:pt x="0" y="549275"/>
                </a:lnTo>
                <a:lnTo>
                  <a:pt x="0" y="0"/>
                </a:lnTo>
              </a:path>
            </a:pathLst>
          </a:custGeom>
          <a:solidFill>
            <a:srgbClr val="ff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23010" y="4625975"/>
            <a:ext cx="292132" cy="242349"/>
          </a:xfrm>
          <a:custGeom>
            <a:avLst/>
            <a:gdLst>
              <a:gd name="connsiteX0" fmla="*/ 277845 w 292132"/>
              <a:gd name="connsiteY0" fmla="*/ 228062 h 242349"/>
              <a:gd name="connsiteX1" fmla="*/ 14287 w 292132"/>
              <a:gd name="connsiteY1" fmla="*/ 14287 h 2423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132" h="242349">
                <a:moveTo>
                  <a:pt x="277845" y="228062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9469" y="4784747"/>
            <a:ext cx="93579" cy="87289"/>
          </a:xfrm>
          <a:custGeom>
            <a:avLst/>
            <a:gdLst>
              <a:gd name="connsiteX0" fmla="*/ 54003 w 93579"/>
              <a:gd name="connsiteY0" fmla="*/ 0 h 87289"/>
              <a:gd name="connsiteX1" fmla="*/ 93578 w 93579"/>
              <a:gd name="connsiteY1" fmla="*/ 87289 h 87289"/>
              <a:gd name="connsiteX2" fmla="*/ 0 w 93579"/>
              <a:gd name="connsiteY2" fmla="*/ 66577 h 87289"/>
              <a:gd name="connsiteX3" fmla="*/ 54003 w 93579"/>
              <a:gd name="connsiteY3" fmla="*/ 0 h 87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579" h="87289">
                <a:moveTo>
                  <a:pt x="54003" y="0"/>
                </a:moveTo>
                <a:lnTo>
                  <a:pt x="93578" y="87289"/>
                </a:lnTo>
                <a:lnTo>
                  <a:pt x="0" y="66577"/>
                </a:lnTo>
                <a:lnTo>
                  <a:pt x="54003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6662" y="4944226"/>
            <a:ext cx="309769" cy="261186"/>
          </a:xfrm>
          <a:custGeom>
            <a:avLst/>
            <a:gdLst>
              <a:gd name="connsiteX0" fmla="*/ 295482 w 309769"/>
              <a:gd name="connsiteY0" fmla="*/ 14287 h 261186"/>
              <a:gd name="connsiteX1" fmla="*/ 14287 w 309769"/>
              <a:gd name="connsiteY1" fmla="*/ 246898 h 2611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9769" h="261186">
                <a:moveTo>
                  <a:pt x="295482" y="14287"/>
                </a:moveTo>
                <a:lnTo>
                  <a:pt x="14287" y="246898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40786" y="4940300"/>
            <a:ext cx="93375" cy="87668"/>
          </a:xfrm>
          <a:custGeom>
            <a:avLst/>
            <a:gdLst>
              <a:gd name="connsiteX0" fmla="*/ 54641 w 93375"/>
              <a:gd name="connsiteY0" fmla="*/ 87668 h 87668"/>
              <a:gd name="connsiteX1" fmla="*/ 93375 w 93375"/>
              <a:gd name="connsiteY1" fmla="*/ 0 h 87668"/>
              <a:gd name="connsiteX2" fmla="*/ 0 w 93375"/>
              <a:gd name="connsiteY2" fmla="*/ 21614 h 87668"/>
              <a:gd name="connsiteX3" fmla="*/ 54641 w 93375"/>
              <a:gd name="connsiteY3" fmla="*/ 87668 h 876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375" h="87668">
                <a:moveTo>
                  <a:pt x="54641" y="87668"/>
                </a:moveTo>
                <a:lnTo>
                  <a:pt x="93375" y="0"/>
                </a:lnTo>
                <a:lnTo>
                  <a:pt x="0" y="21614"/>
                </a:lnTo>
                <a:lnTo>
                  <a:pt x="54641" y="8766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3485" y="4891087"/>
            <a:ext cx="284169" cy="57149"/>
          </a:xfrm>
          <a:custGeom>
            <a:avLst/>
            <a:gdLst>
              <a:gd name="connsiteX0" fmla="*/ 269882 w 284169"/>
              <a:gd name="connsiteY0" fmla="*/ 19999 h 57149"/>
              <a:gd name="connsiteX1" fmla="*/ 14287 w 284169"/>
              <a:gd name="connsiteY1" fmla="*/ 14287 h 57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169" h="57149">
                <a:moveTo>
                  <a:pt x="269882" y="19999"/>
                </a:moveTo>
                <a:lnTo>
                  <a:pt x="14287" y="14287"/>
                </a:lnTo>
              </a:path>
            </a:pathLst>
          </a:custGeom>
          <a:ln w="25400">
            <a:solidFill>
              <a:srgbClr val="ffff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5275" y="4866958"/>
            <a:ext cx="86661" cy="85703"/>
          </a:xfrm>
          <a:custGeom>
            <a:avLst/>
            <a:gdLst>
              <a:gd name="connsiteX0" fmla="*/ 1915 w 86661"/>
              <a:gd name="connsiteY0" fmla="*/ 0 h 85703"/>
              <a:gd name="connsiteX1" fmla="*/ 86660 w 86661"/>
              <a:gd name="connsiteY1" fmla="*/ 44766 h 85703"/>
              <a:gd name="connsiteX2" fmla="*/ 0 w 86661"/>
              <a:gd name="connsiteY2" fmla="*/ 85703 h 85703"/>
              <a:gd name="connsiteX3" fmla="*/ 1915 w 86661"/>
              <a:gd name="connsiteY3" fmla="*/ 0 h 857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6661" h="85703">
                <a:moveTo>
                  <a:pt x="1915" y="0"/>
                </a:moveTo>
                <a:lnTo>
                  <a:pt x="86660" y="44766"/>
                </a:lnTo>
                <a:lnTo>
                  <a:pt x="0" y="85703"/>
                </a:lnTo>
                <a:lnTo>
                  <a:pt x="1915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3733800"/>
            <a:ext cx="2400300" cy="219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2700" y="3721100"/>
            <a:ext cx="2400300" cy="2197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57200"/>
            <a:ext cx="8280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Compared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pixel-based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723900"/>
            <a:ext cx="6172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(potentially)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allows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improving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robustness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320800"/>
            <a:ext cx="78613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17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ideal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(frontal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parallel)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</a:t>
            </a:r>
          </a:p>
          <a:p>
            <a:pPr>
              <a:lnSpc>
                <a:spcPts val="21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should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similar</a:t>
            </a:r>
          </a:p>
          <a:p>
            <a:pPr>
              <a:lnSpc>
                <a:spcPts val="22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2476500"/>
            <a:ext cx="6248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expanding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similar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(left)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3086100"/>
            <a:ext cx="6248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shrinking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(right)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2065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6300" y="12065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228600"/>
            <a:ext cx="6096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What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about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symmetric/asymmetric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533400"/>
            <a:ext cx="4876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4508500"/>
            <a:ext cx="80899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06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(Unknown)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central</a:t>
            </a:r>
          </a:p>
          <a:p>
            <a:pPr>
              <a:lnSpc>
                <a:spcPts val="21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role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</a:t>
            </a:r>
          </a:p>
          <a:p>
            <a:pPr>
              <a:lnSpc>
                <a:spcPts val="22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depict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relevant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simple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object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laying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</a:p>
          <a:p>
            <a:pPr>
              <a:lnSpc>
                <a:spcPts val="21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background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5867400"/>
            <a:ext cx="7264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strictly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related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381000" cy="609600"/>
          </a:xfrm>
          <a:custGeom>
            <a:avLst/>
            <a:gdLst>
              <a:gd name="connsiteX0" fmla="*/ 0 w 381000"/>
              <a:gd name="connsiteY0" fmla="*/ 0 h 609600"/>
              <a:gd name="connsiteX1" fmla="*/ 381000 w 381000"/>
              <a:gd name="connsiteY1" fmla="*/ 0 h 609600"/>
              <a:gd name="connsiteX2" fmla="*/ 381000 w 381000"/>
              <a:gd name="connsiteY2" fmla="*/ 609600 h 609600"/>
              <a:gd name="connsiteX3" fmla="*/ 0 w 381000"/>
              <a:gd name="connsiteY3" fmla="*/ 609600 h 609600"/>
              <a:gd name="connsiteX4" fmla="*/ 0 w 3810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609600">
                <a:moveTo>
                  <a:pt x="0" y="0"/>
                </a:moveTo>
                <a:lnTo>
                  <a:pt x="381000" y="0"/>
                </a:lnTo>
                <a:lnTo>
                  <a:pt x="3810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381000" cy="609600"/>
          </a:xfrm>
          <a:custGeom>
            <a:avLst/>
            <a:gdLst>
              <a:gd name="connsiteX0" fmla="*/ 0 w 381000"/>
              <a:gd name="connsiteY0" fmla="*/ 0 h 609600"/>
              <a:gd name="connsiteX1" fmla="*/ 381000 w 381000"/>
              <a:gd name="connsiteY1" fmla="*/ 0 h 609600"/>
              <a:gd name="connsiteX2" fmla="*/ 381000 w 381000"/>
              <a:gd name="connsiteY2" fmla="*/ 609600 h 609600"/>
              <a:gd name="connsiteX3" fmla="*/ 0 w 381000"/>
              <a:gd name="connsiteY3" fmla="*/ 609600 h 609600"/>
              <a:gd name="connsiteX4" fmla="*/ 0 w 3810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609600">
                <a:moveTo>
                  <a:pt x="0" y="0"/>
                </a:moveTo>
                <a:lnTo>
                  <a:pt x="381000" y="0"/>
                </a:lnTo>
                <a:lnTo>
                  <a:pt x="3810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9149" y="508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4899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9149" y="21907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4899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29150" y="508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49 w 647700"/>
              <a:gd name="connsiteY1" fmla="*/ 19050 h 647700"/>
              <a:gd name="connsiteX2" fmla="*/ 628649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14898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29150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49 w 647700"/>
              <a:gd name="connsiteY1" fmla="*/ 19050 h 647699"/>
              <a:gd name="connsiteX2" fmla="*/ 628649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148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304800"/>
            <a:ext cx="5892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half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381000" cy="609600"/>
          </a:xfrm>
          <a:custGeom>
            <a:avLst/>
            <a:gdLst>
              <a:gd name="connsiteX0" fmla="*/ 0 w 381000"/>
              <a:gd name="connsiteY0" fmla="*/ 0 h 609600"/>
              <a:gd name="connsiteX1" fmla="*/ 381000 w 381000"/>
              <a:gd name="connsiteY1" fmla="*/ 0 h 609600"/>
              <a:gd name="connsiteX2" fmla="*/ 381000 w 381000"/>
              <a:gd name="connsiteY2" fmla="*/ 609600 h 609600"/>
              <a:gd name="connsiteX3" fmla="*/ 0 w 381000"/>
              <a:gd name="connsiteY3" fmla="*/ 609600 h 609600"/>
              <a:gd name="connsiteX4" fmla="*/ 0 w 3810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609600">
                <a:moveTo>
                  <a:pt x="0" y="0"/>
                </a:moveTo>
                <a:lnTo>
                  <a:pt x="381000" y="0"/>
                </a:lnTo>
                <a:lnTo>
                  <a:pt x="3810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381000" cy="609600"/>
          </a:xfrm>
          <a:custGeom>
            <a:avLst/>
            <a:gdLst>
              <a:gd name="connsiteX0" fmla="*/ 0 w 381000"/>
              <a:gd name="connsiteY0" fmla="*/ 0 h 609600"/>
              <a:gd name="connsiteX1" fmla="*/ 381000 w 381000"/>
              <a:gd name="connsiteY1" fmla="*/ 0 h 609600"/>
              <a:gd name="connsiteX2" fmla="*/ 381000 w 381000"/>
              <a:gd name="connsiteY2" fmla="*/ 609600 h 609600"/>
              <a:gd name="connsiteX3" fmla="*/ 0 w 381000"/>
              <a:gd name="connsiteY3" fmla="*/ 609600 h 609600"/>
              <a:gd name="connsiteX4" fmla="*/ 0 w 3810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609600">
                <a:moveTo>
                  <a:pt x="0" y="0"/>
                </a:moveTo>
                <a:lnTo>
                  <a:pt x="381000" y="0"/>
                </a:lnTo>
                <a:lnTo>
                  <a:pt x="3810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6350" y="508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62100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6350" y="21907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621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86350" y="508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2098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86350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20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304800"/>
            <a:ext cx="50673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half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inside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949" y="508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0700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949" y="21907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07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304800"/>
            <a:ext cx="8229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3: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inside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half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!!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2324100"/>
            <a:ext cx="190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800" y="2209800"/>
            <a:ext cx="380999" cy="609600"/>
          </a:xfrm>
          <a:custGeom>
            <a:avLst/>
            <a:gdLst>
              <a:gd name="connsiteX0" fmla="*/ 0 w 380999"/>
              <a:gd name="connsiteY0" fmla="*/ 0 h 609600"/>
              <a:gd name="connsiteX1" fmla="*/ 380999 w 380999"/>
              <a:gd name="connsiteY1" fmla="*/ 0 h 609600"/>
              <a:gd name="connsiteX2" fmla="*/ 380999 w 380999"/>
              <a:gd name="connsiteY2" fmla="*/ 609600 h 609600"/>
              <a:gd name="connsiteX3" fmla="*/ 0 w 380999"/>
              <a:gd name="connsiteY3" fmla="*/ 609600 h 609600"/>
              <a:gd name="connsiteX4" fmla="*/ 0 w 3809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0999" h="609600">
                <a:moveTo>
                  <a:pt x="0" y="0"/>
                </a:moveTo>
                <a:lnTo>
                  <a:pt x="380999" y="0"/>
                </a:lnTo>
                <a:lnTo>
                  <a:pt x="3809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10598" y="2209800"/>
            <a:ext cx="381000" cy="609600"/>
          </a:xfrm>
          <a:custGeom>
            <a:avLst/>
            <a:gdLst>
              <a:gd name="connsiteX0" fmla="*/ 0 w 381000"/>
              <a:gd name="connsiteY0" fmla="*/ 0 h 609600"/>
              <a:gd name="connsiteX1" fmla="*/ 381000 w 381000"/>
              <a:gd name="connsiteY1" fmla="*/ 0 h 609600"/>
              <a:gd name="connsiteX2" fmla="*/ 381000 w 381000"/>
              <a:gd name="connsiteY2" fmla="*/ 609600 h 609600"/>
              <a:gd name="connsiteX3" fmla="*/ 0 w 381000"/>
              <a:gd name="connsiteY3" fmla="*/ 609600 h 609600"/>
              <a:gd name="connsiteX4" fmla="*/ 0 w 3810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609600">
                <a:moveTo>
                  <a:pt x="0" y="0"/>
                </a:moveTo>
                <a:lnTo>
                  <a:pt x="381000" y="0"/>
                </a:lnTo>
                <a:lnTo>
                  <a:pt x="3810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57350" y="508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43100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57350" y="21907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431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62548" y="508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48300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625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483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304800"/>
            <a:ext cx="671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half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800" y="2209800"/>
            <a:ext cx="380999" cy="609600"/>
          </a:xfrm>
          <a:custGeom>
            <a:avLst/>
            <a:gdLst>
              <a:gd name="connsiteX0" fmla="*/ 0 w 380999"/>
              <a:gd name="connsiteY0" fmla="*/ 0 h 609600"/>
              <a:gd name="connsiteX1" fmla="*/ 380999 w 380999"/>
              <a:gd name="connsiteY1" fmla="*/ 0 h 609600"/>
              <a:gd name="connsiteX2" fmla="*/ 380999 w 380999"/>
              <a:gd name="connsiteY2" fmla="*/ 609600 h 609600"/>
              <a:gd name="connsiteX3" fmla="*/ 0 w 380999"/>
              <a:gd name="connsiteY3" fmla="*/ 609600 h 609600"/>
              <a:gd name="connsiteX4" fmla="*/ 0 w 3809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0999" h="609600">
                <a:moveTo>
                  <a:pt x="0" y="0"/>
                </a:moveTo>
                <a:lnTo>
                  <a:pt x="380999" y="0"/>
                </a:lnTo>
                <a:lnTo>
                  <a:pt x="3809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10598" y="2209800"/>
            <a:ext cx="381000" cy="609600"/>
          </a:xfrm>
          <a:custGeom>
            <a:avLst/>
            <a:gdLst>
              <a:gd name="connsiteX0" fmla="*/ 0 w 381000"/>
              <a:gd name="connsiteY0" fmla="*/ 0 h 609600"/>
              <a:gd name="connsiteX1" fmla="*/ 381000 w 381000"/>
              <a:gd name="connsiteY1" fmla="*/ 0 h 609600"/>
              <a:gd name="connsiteX2" fmla="*/ 381000 w 381000"/>
              <a:gd name="connsiteY2" fmla="*/ 609600 h 609600"/>
              <a:gd name="connsiteX3" fmla="*/ 0 w 381000"/>
              <a:gd name="connsiteY3" fmla="*/ 609600 h 609600"/>
              <a:gd name="connsiteX4" fmla="*/ 0 w 3810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609600">
                <a:moveTo>
                  <a:pt x="0" y="0"/>
                </a:moveTo>
                <a:lnTo>
                  <a:pt x="381000" y="0"/>
                </a:lnTo>
                <a:lnTo>
                  <a:pt x="3810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38350" y="508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24100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38350" y="21907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241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9748" y="508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05498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97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054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304800"/>
            <a:ext cx="5892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half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399" y="2209800"/>
            <a:ext cx="152400" cy="609600"/>
          </a:xfrm>
          <a:custGeom>
            <a:avLst/>
            <a:gdLst>
              <a:gd name="connsiteX0" fmla="*/ 0 w 152400"/>
              <a:gd name="connsiteY0" fmla="*/ 0 h 609600"/>
              <a:gd name="connsiteX1" fmla="*/ 152400 w 152400"/>
              <a:gd name="connsiteY1" fmla="*/ 0 h 609600"/>
              <a:gd name="connsiteX2" fmla="*/ 152400 w 152400"/>
              <a:gd name="connsiteY2" fmla="*/ 609600 h 609600"/>
              <a:gd name="connsiteX3" fmla="*/ 0 w 152400"/>
              <a:gd name="connsiteY3" fmla="*/ 609600 h 609600"/>
              <a:gd name="connsiteX4" fmla="*/ 0 w 152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400" h="609600">
                <a:moveTo>
                  <a:pt x="0" y="0"/>
                </a:moveTo>
                <a:lnTo>
                  <a:pt x="152400" y="0"/>
                </a:lnTo>
                <a:lnTo>
                  <a:pt x="1524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39198" y="2209800"/>
            <a:ext cx="152400" cy="609600"/>
          </a:xfrm>
          <a:custGeom>
            <a:avLst/>
            <a:gdLst>
              <a:gd name="connsiteX0" fmla="*/ 0 w 152400"/>
              <a:gd name="connsiteY0" fmla="*/ 0 h 609600"/>
              <a:gd name="connsiteX1" fmla="*/ 152400 w 152400"/>
              <a:gd name="connsiteY1" fmla="*/ 0 h 609600"/>
              <a:gd name="connsiteX2" fmla="*/ 152400 w 152400"/>
              <a:gd name="connsiteY2" fmla="*/ 609600 h 609600"/>
              <a:gd name="connsiteX3" fmla="*/ 0 w 152400"/>
              <a:gd name="connsiteY3" fmla="*/ 609600 h 609600"/>
              <a:gd name="connsiteX4" fmla="*/ 0 w 152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400" h="609600">
                <a:moveTo>
                  <a:pt x="0" y="0"/>
                </a:moveTo>
                <a:lnTo>
                  <a:pt x="152400" y="0"/>
                </a:lnTo>
                <a:lnTo>
                  <a:pt x="1524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5149" y="508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90900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5149" y="21907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90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6548" y="508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72298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65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722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304800"/>
            <a:ext cx="5753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228600" cy="609600"/>
          </a:xfrm>
          <a:custGeom>
            <a:avLst/>
            <a:gdLst>
              <a:gd name="connsiteX0" fmla="*/ 0 w 228600"/>
              <a:gd name="connsiteY0" fmla="*/ 0 h 609600"/>
              <a:gd name="connsiteX1" fmla="*/ 228600 w 228600"/>
              <a:gd name="connsiteY1" fmla="*/ 0 h 609600"/>
              <a:gd name="connsiteX2" fmla="*/ 228600 w 228600"/>
              <a:gd name="connsiteY2" fmla="*/ 609600 h 609600"/>
              <a:gd name="connsiteX3" fmla="*/ 0 w 228600"/>
              <a:gd name="connsiteY3" fmla="*/ 609600 h 609600"/>
              <a:gd name="connsiteX4" fmla="*/ 0 w 228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609600">
                <a:moveTo>
                  <a:pt x="0" y="0"/>
                </a:moveTo>
                <a:lnTo>
                  <a:pt x="228600" y="0"/>
                </a:lnTo>
                <a:lnTo>
                  <a:pt x="228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228600" cy="609600"/>
          </a:xfrm>
          <a:custGeom>
            <a:avLst/>
            <a:gdLst>
              <a:gd name="connsiteX0" fmla="*/ 0 w 228600"/>
              <a:gd name="connsiteY0" fmla="*/ 0 h 609600"/>
              <a:gd name="connsiteX1" fmla="*/ 228600 w 228600"/>
              <a:gd name="connsiteY1" fmla="*/ 0 h 609600"/>
              <a:gd name="connsiteX2" fmla="*/ 228600 w 228600"/>
              <a:gd name="connsiteY2" fmla="*/ 609600 h 609600"/>
              <a:gd name="connsiteX3" fmla="*/ 0 w 228600"/>
              <a:gd name="connsiteY3" fmla="*/ 609600 h 609600"/>
              <a:gd name="connsiteX4" fmla="*/ 0 w 228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609600">
                <a:moveTo>
                  <a:pt x="0" y="0"/>
                </a:moveTo>
                <a:lnTo>
                  <a:pt x="228600" y="0"/>
                </a:lnTo>
                <a:lnTo>
                  <a:pt x="228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09950" y="508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95700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09950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957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43748" y="508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29498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437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294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304800"/>
            <a:ext cx="603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7: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inside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4849" y="5365750"/>
            <a:ext cx="1993899" cy="22224"/>
          </a:xfrm>
          <a:custGeom>
            <a:avLst/>
            <a:gdLst>
              <a:gd name="connsiteX0" fmla="*/ 6350 w 1993899"/>
              <a:gd name="connsiteY0" fmla="*/ 6350 h 22224"/>
              <a:gd name="connsiteX1" fmla="*/ 1987549 w 1993899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93899" h="22224">
                <a:moveTo>
                  <a:pt x="6350" y="6350"/>
                </a:moveTo>
                <a:lnTo>
                  <a:pt x="1987549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9799" y="53340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2199" y="53340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5587" y="53340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6262" y="53340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8987" y="53340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3475" y="53340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30600" y="5257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83173" y="5410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1"/>
                  <a:pt x="59142" y="76200"/>
                  <a:pt x="38100" y="76200"/>
                </a:cubicBezTo>
                <a:cubicBezTo>
                  <a:pt x="17058" y="76200"/>
                  <a:pt x="0" y="59141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82998" y="527367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2262" y="5326062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79923" y="5351462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89475" y="5367337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5975" y="5267325"/>
            <a:ext cx="2009774" cy="225424"/>
          </a:xfrm>
          <a:custGeom>
            <a:avLst/>
            <a:gdLst>
              <a:gd name="connsiteX0" fmla="*/ 6350 w 2009774"/>
              <a:gd name="connsiteY0" fmla="*/ 6350 h 225424"/>
              <a:gd name="connsiteX1" fmla="*/ 2003424 w 2009774"/>
              <a:gd name="connsiteY1" fmla="*/ 219075 h 225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09774" h="225424">
                <a:moveTo>
                  <a:pt x="6350" y="6350"/>
                </a:moveTo>
                <a:lnTo>
                  <a:pt x="2003424" y="219075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41500" y="25146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73250" y="2164656"/>
            <a:ext cx="2603499" cy="394393"/>
          </a:xfrm>
          <a:custGeom>
            <a:avLst/>
            <a:gdLst>
              <a:gd name="connsiteX0" fmla="*/ 6350 w 2603499"/>
              <a:gd name="connsiteY0" fmla="*/ 388043 h 394393"/>
              <a:gd name="connsiteX1" fmla="*/ 2139949 w 2603499"/>
              <a:gd name="connsiteY1" fmla="*/ 7043 h 394393"/>
              <a:gd name="connsiteX2" fmla="*/ 2597149 w 2603499"/>
              <a:gd name="connsiteY2" fmla="*/ 311843 h 394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603499" h="394393">
                <a:moveTo>
                  <a:pt x="6350" y="388043"/>
                </a:moveTo>
                <a:cubicBezTo>
                  <a:pt x="857249" y="203893"/>
                  <a:pt x="1708149" y="19743"/>
                  <a:pt x="2139949" y="7043"/>
                </a:cubicBezTo>
                <a:cubicBezTo>
                  <a:pt x="2571749" y="-5656"/>
                  <a:pt x="2584449" y="153093"/>
                  <a:pt x="2597149" y="311843"/>
                </a:cubicBezTo>
              </a:path>
            </a:pathLst>
          </a:custGeom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86200" y="1752600"/>
            <a:ext cx="1371598" cy="1295400"/>
          </a:xfrm>
          <a:custGeom>
            <a:avLst/>
            <a:gdLst>
              <a:gd name="connsiteX0" fmla="*/ 0 w 1371598"/>
              <a:gd name="connsiteY0" fmla="*/ 647700 h 1295400"/>
              <a:gd name="connsiteX1" fmla="*/ 685800 w 1371598"/>
              <a:gd name="connsiteY1" fmla="*/ 0 h 1295400"/>
              <a:gd name="connsiteX2" fmla="*/ 1371598 w 1371598"/>
              <a:gd name="connsiteY2" fmla="*/ 647700 h 1295400"/>
              <a:gd name="connsiteX3" fmla="*/ 685800 w 1371598"/>
              <a:gd name="connsiteY3" fmla="*/ 1295400 h 1295400"/>
              <a:gd name="connsiteX4" fmla="*/ 0 w 1371598"/>
              <a:gd name="connsiteY4" fmla="*/ 647700 h 129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1598" h="1295400">
                <a:moveTo>
                  <a:pt x="0" y="647700"/>
                </a:moveTo>
                <a:cubicBezTo>
                  <a:pt x="0" y="289985"/>
                  <a:pt x="307042" y="0"/>
                  <a:pt x="685800" y="0"/>
                </a:cubicBezTo>
                <a:cubicBezTo>
                  <a:pt x="1064555" y="0"/>
                  <a:pt x="1371598" y="289985"/>
                  <a:pt x="1371598" y="647700"/>
                </a:cubicBezTo>
                <a:cubicBezTo>
                  <a:pt x="1371598" y="1005414"/>
                  <a:pt x="1064555" y="1295400"/>
                  <a:pt x="685800" y="1295400"/>
                </a:cubicBezTo>
                <a:cubicBezTo>
                  <a:pt x="307042" y="1295400"/>
                  <a:pt x="0" y="1005414"/>
                  <a:pt x="0" y="647700"/>
                </a:cubicBezTo>
              </a:path>
            </a:pathLst>
          </a:custGeom>
          <a:solidFill>
            <a:srgbClr val="ffff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1054100"/>
            <a:ext cx="20193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873500"/>
            <a:ext cx="20193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0100" y="1054100"/>
            <a:ext cx="20193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2800" y="3873500"/>
            <a:ext cx="2019300" cy="2019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651500" y="4508500"/>
            <a:ext cx="32512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032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No!!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Thanks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100"/>
              </a:lnSpc>
              <a:tabLst>
                <a:tab pos="2032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epipolar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032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8700" y="3136900"/>
            <a:ext cx="1384300" cy="299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60800" y="3124200"/>
            <a:ext cx="1066800" cy="299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317500"/>
            <a:ext cx="74930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733800" algn="l"/>
                <a:tab pos="46482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solve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problem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733800" algn="l"/>
                <a:tab pos="4648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search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domain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  <a:p>
            <a:pPr>
              <a:lnSpc>
                <a:spcPts val="4700"/>
              </a:lnSpc>
              <a:tabLst>
                <a:tab pos="3733800" algn="l"/>
                <a:tab pos="4648200" algn="l"/>
              </a:tabLst>
            </a:pPr>
            <a:r>
              <a:rPr lang="en-US" altLang="zh-CN" dirty="0" smtClean="0"/>
              <a:t>	</a:t>
            </a:r>
            <a:r>
              <a:rPr lang="en-US" altLang="zh-CN" sz="4000" b="1" dirty="0" smtClean="0">
                <a:solidFill>
                  <a:srgbClr val="ffff00"/>
                </a:solidFill>
                <a:latin typeface="Courier New" pitchFamily="18" charset="0"/>
                <a:cs typeface="Courier New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228600" cy="609600"/>
          </a:xfrm>
          <a:custGeom>
            <a:avLst/>
            <a:gdLst>
              <a:gd name="connsiteX0" fmla="*/ 0 w 228600"/>
              <a:gd name="connsiteY0" fmla="*/ 0 h 609600"/>
              <a:gd name="connsiteX1" fmla="*/ 228600 w 228600"/>
              <a:gd name="connsiteY1" fmla="*/ 0 h 609600"/>
              <a:gd name="connsiteX2" fmla="*/ 228600 w 228600"/>
              <a:gd name="connsiteY2" fmla="*/ 609600 h 609600"/>
              <a:gd name="connsiteX3" fmla="*/ 0 w 228600"/>
              <a:gd name="connsiteY3" fmla="*/ 609600 h 609600"/>
              <a:gd name="connsiteX4" fmla="*/ 0 w 228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609600">
                <a:moveTo>
                  <a:pt x="0" y="0"/>
                </a:moveTo>
                <a:lnTo>
                  <a:pt x="228600" y="0"/>
                </a:lnTo>
                <a:lnTo>
                  <a:pt x="228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228600" cy="609600"/>
          </a:xfrm>
          <a:custGeom>
            <a:avLst/>
            <a:gdLst>
              <a:gd name="connsiteX0" fmla="*/ 0 w 228600"/>
              <a:gd name="connsiteY0" fmla="*/ 0 h 609600"/>
              <a:gd name="connsiteX1" fmla="*/ 228600 w 228600"/>
              <a:gd name="connsiteY1" fmla="*/ 0 h 609600"/>
              <a:gd name="connsiteX2" fmla="*/ 228600 w 228600"/>
              <a:gd name="connsiteY2" fmla="*/ 609600 h 609600"/>
              <a:gd name="connsiteX3" fmla="*/ 0 w 228600"/>
              <a:gd name="connsiteY3" fmla="*/ 609600 h 609600"/>
              <a:gd name="connsiteX4" fmla="*/ 0 w 228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609600">
                <a:moveTo>
                  <a:pt x="0" y="0"/>
                </a:moveTo>
                <a:lnTo>
                  <a:pt x="228600" y="0"/>
                </a:lnTo>
                <a:lnTo>
                  <a:pt x="228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38550" y="508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24300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38550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243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48548" y="508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34298" y="538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485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342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04800"/>
            <a:ext cx="7810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8: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949" y="41719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0700" y="4470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949" y="127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0700" y="157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04800"/>
            <a:ext cx="7543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inside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-&gt;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!!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6700" y="2324100"/>
            <a:ext cx="215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152400" cy="609600"/>
          </a:xfrm>
          <a:custGeom>
            <a:avLst/>
            <a:gdLst>
              <a:gd name="connsiteX0" fmla="*/ 0 w 152400"/>
              <a:gd name="connsiteY0" fmla="*/ 0 h 609600"/>
              <a:gd name="connsiteX1" fmla="*/ 152400 w 152400"/>
              <a:gd name="connsiteY1" fmla="*/ 0 h 609600"/>
              <a:gd name="connsiteX2" fmla="*/ 152400 w 152400"/>
              <a:gd name="connsiteY2" fmla="*/ 609600 h 609600"/>
              <a:gd name="connsiteX3" fmla="*/ 0 w 152400"/>
              <a:gd name="connsiteY3" fmla="*/ 609600 h 609600"/>
              <a:gd name="connsiteX4" fmla="*/ 0 w 152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400" h="609600">
                <a:moveTo>
                  <a:pt x="0" y="0"/>
                </a:moveTo>
                <a:lnTo>
                  <a:pt x="152400" y="0"/>
                </a:lnTo>
                <a:lnTo>
                  <a:pt x="1524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" y="2209800"/>
            <a:ext cx="457199" cy="152400"/>
          </a:xfrm>
          <a:custGeom>
            <a:avLst/>
            <a:gdLst>
              <a:gd name="connsiteX0" fmla="*/ 0 w 457199"/>
              <a:gd name="connsiteY0" fmla="*/ 0 h 152400"/>
              <a:gd name="connsiteX1" fmla="*/ 457199 w 457199"/>
              <a:gd name="connsiteY1" fmla="*/ 0 h 152400"/>
              <a:gd name="connsiteX2" fmla="*/ 457199 w 457199"/>
              <a:gd name="connsiteY2" fmla="*/ 152400 h 152400"/>
              <a:gd name="connsiteX3" fmla="*/ 0 w 457199"/>
              <a:gd name="connsiteY3" fmla="*/ 152400 h 152400"/>
              <a:gd name="connsiteX4" fmla="*/ 0 w 457199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199" h="152400">
                <a:moveTo>
                  <a:pt x="0" y="0"/>
                </a:moveTo>
                <a:lnTo>
                  <a:pt x="457199" y="0"/>
                </a:lnTo>
                <a:lnTo>
                  <a:pt x="457199" y="152400"/>
                </a:lnTo>
                <a:lnTo>
                  <a:pt x="0" y="1524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152400" cy="609600"/>
          </a:xfrm>
          <a:custGeom>
            <a:avLst/>
            <a:gdLst>
              <a:gd name="connsiteX0" fmla="*/ 0 w 152400"/>
              <a:gd name="connsiteY0" fmla="*/ 0 h 609600"/>
              <a:gd name="connsiteX1" fmla="*/ 152400 w 152400"/>
              <a:gd name="connsiteY1" fmla="*/ 0 h 609600"/>
              <a:gd name="connsiteX2" fmla="*/ 152400 w 152400"/>
              <a:gd name="connsiteY2" fmla="*/ 609600 h 609600"/>
              <a:gd name="connsiteX3" fmla="*/ 0 w 152400"/>
              <a:gd name="connsiteY3" fmla="*/ 609600 h 609600"/>
              <a:gd name="connsiteX4" fmla="*/ 0 w 1524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400" h="609600">
                <a:moveTo>
                  <a:pt x="0" y="0"/>
                </a:moveTo>
                <a:lnTo>
                  <a:pt x="152400" y="0"/>
                </a:lnTo>
                <a:lnTo>
                  <a:pt x="1524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34398" y="2209800"/>
            <a:ext cx="457200" cy="152400"/>
          </a:xfrm>
          <a:custGeom>
            <a:avLst/>
            <a:gdLst>
              <a:gd name="connsiteX0" fmla="*/ 0 w 457200"/>
              <a:gd name="connsiteY0" fmla="*/ 0 h 152400"/>
              <a:gd name="connsiteX1" fmla="*/ 457200 w 457200"/>
              <a:gd name="connsiteY1" fmla="*/ 0 h 152400"/>
              <a:gd name="connsiteX2" fmla="*/ 457200 w 457200"/>
              <a:gd name="connsiteY2" fmla="*/ 152400 h 152400"/>
              <a:gd name="connsiteX3" fmla="*/ 0 w 457200"/>
              <a:gd name="connsiteY3" fmla="*/ 152400 h 152400"/>
              <a:gd name="connsiteX4" fmla="*/ 0 w 4572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152400">
                <a:moveTo>
                  <a:pt x="0" y="0"/>
                </a:moveTo>
                <a:lnTo>
                  <a:pt x="457200" y="0"/>
                </a:lnTo>
                <a:lnTo>
                  <a:pt x="457200" y="152400"/>
                </a:lnTo>
                <a:lnTo>
                  <a:pt x="0" y="1524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33550" y="41719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19300" y="4470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33550" y="127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19300" y="157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14950" y="41719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00698" y="4470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14950" y="127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00698" y="157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304800"/>
            <a:ext cx="863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2209800"/>
            <a:ext cx="533399" cy="228600"/>
          </a:xfrm>
          <a:custGeom>
            <a:avLst/>
            <a:gdLst>
              <a:gd name="connsiteX0" fmla="*/ 0 w 533399"/>
              <a:gd name="connsiteY0" fmla="*/ 0 h 228600"/>
              <a:gd name="connsiteX1" fmla="*/ 533399 w 533399"/>
              <a:gd name="connsiteY1" fmla="*/ 0 h 228600"/>
              <a:gd name="connsiteX2" fmla="*/ 533399 w 533399"/>
              <a:gd name="connsiteY2" fmla="*/ 228600 h 228600"/>
              <a:gd name="connsiteX3" fmla="*/ 0 w 533399"/>
              <a:gd name="connsiteY3" fmla="*/ 228600 h 228600"/>
              <a:gd name="connsiteX4" fmla="*/ 0 w 533399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399" h="228600">
                <a:moveTo>
                  <a:pt x="0" y="0"/>
                </a:moveTo>
                <a:lnTo>
                  <a:pt x="533399" y="0"/>
                </a:lnTo>
                <a:lnTo>
                  <a:pt x="5333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152400"/>
          </a:xfrm>
          <a:custGeom>
            <a:avLst/>
            <a:gdLst>
              <a:gd name="connsiteX0" fmla="*/ 0 w 609600"/>
              <a:gd name="connsiteY0" fmla="*/ 0 h 152400"/>
              <a:gd name="connsiteX1" fmla="*/ 609600 w 609600"/>
              <a:gd name="connsiteY1" fmla="*/ 0 h 152400"/>
              <a:gd name="connsiteX2" fmla="*/ 609600 w 609600"/>
              <a:gd name="connsiteY2" fmla="*/ 152400 h 152400"/>
              <a:gd name="connsiteX3" fmla="*/ 0 w 609600"/>
              <a:gd name="connsiteY3" fmla="*/ 152400 h 152400"/>
              <a:gd name="connsiteX4" fmla="*/ 0 w 6096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152400">
                <a:moveTo>
                  <a:pt x="0" y="0"/>
                </a:moveTo>
                <a:lnTo>
                  <a:pt x="609600" y="0"/>
                </a:lnTo>
                <a:lnTo>
                  <a:pt x="609600" y="152400"/>
                </a:lnTo>
                <a:lnTo>
                  <a:pt x="0" y="1524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4550" y="41719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0300" y="4470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4550" y="127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0300" y="157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95948" y="41719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81698" y="4470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95948" y="127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81698" y="157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76200" cy="228600"/>
          </a:xfrm>
          <a:custGeom>
            <a:avLst/>
            <a:gdLst>
              <a:gd name="connsiteX0" fmla="*/ 0 w 76200"/>
              <a:gd name="connsiteY0" fmla="*/ 0 h 228600"/>
              <a:gd name="connsiteX1" fmla="*/ 76200 w 76200"/>
              <a:gd name="connsiteY1" fmla="*/ 0 h 228600"/>
              <a:gd name="connsiteX2" fmla="*/ 76200 w 76200"/>
              <a:gd name="connsiteY2" fmla="*/ 228600 h 228600"/>
              <a:gd name="connsiteX3" fmla="*/ 0 w 76200"/>
              <a:gd name="connsiteY3" fmla="*/ 228600 h 228600"/>
              <a:gd name="connsiteX4" fmla="*/ 0 w 76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28600">
                <a:moveTo>
                  <a:pt x="0" y="0"/>
                </a:moveTo>
                <a:lnTo>
                  <a:pt x="76200" y="0"/>
                </a:lnTo>
                <a:lnTo>
                  <a:pt x="76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304800"/>
            <a:ext cx="671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1400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609599" cy="609600"/>
          </a:xfrm>
          <a:custGeom>
            <a:avLst/>
            <a:gdLst>
              <a:gd name="connsiteX0" fmla="*/ 0 w 609599"/>
              <a:gd name="connsiteY0" fmla="*/ 0 h 609600"/>
              <a:gd name="connsiteX1" fmla="*/ 609599 w 609599"/>
              <a:gd name="connsiteY1" fmla="*/ 0 h 609600"/>
              <a:gd name="connsiteX2" fmla="*/ 609599 w 609599"/>
              <a:gd name="connsiteY2" fmla="*/ 609600 h 609600"/>
              <a:gd name="connsiteX3" fmla="*/ 0 w 609599"/>
              <a:gd name="connsiteY3" fmla="*/ 609600 h 609600"/>
              <a:gd name="connsiteX4" fmla="*/ 0 w 609599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" h="609600">
                <a:moveTo>
                  <a:pt x="0" y="0"/>
                </a:moveTo>
                <a:lnTo>
                  <a:pt x="609599" y="0"/>
                </a:lnTo>
                <a:lnTo>
                  <a:pt x="609599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" y="2190750"/>
            <a:ext cx="647699" cy="647699"/>
          </a:xfrm>
          <a:custGeom>
            <a:avLst/>
            <a:gdLst>
              <a:gd name="connsiteX0" fmla="*/ 19049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49 w 647699"/>
              <a:gd name="connsiteY3" fmla="*/ 628649 h 647699"/>
              <a:gd name="connsiteX4" fmla="*/ 19049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49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49" y="628649"/>
                </a:lnTo>
                <a:lnTo>
                  <a:pt x="19049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900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2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798" y="1524000"/>
            <a:ext cx="228600" cy="1981200"/>
          </a:xfrm>
          <a:custGeom>
            <a:avLst/>
            <a:gdLst>
              <a:gd name="connsiteX0" fmla="*/ 0 w 228600"/>
              <a:gd name="connsiteY0" fmla="*/ 0 h 1981200"/>
              <a:gd name="connsiteX1" fmla="*/ 228600 w 228600"/>
              <a:gd name="connsiteY1" fmla="*/ 0 h 1981200"/>
              <a:gd name="connsiteX2" fmla="*/ 228600 w 228600"/>
              <a:gd name="connsiteY2" fmla="*/ 1981200 h 1981200"/>
              <a:gd name="connsiteX3" fmla="*/ 0 w 228600"/>
              <a:gd name="connsiteY3" fmla="*/ 1981200 h 1981200"/>
              <a:gd name="connsiteX4" fmla="*/ 0 w 228600"/>
              <a:gd name="connsiteY4" fmla="*/ 0 h 198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1981200">
                <a:moveTo>
                  <a:pt x="0" y="0"/>
                </a:moveTo>
                <a:lnTo>
                  <a:pt x="228600" y="0"/>
                </a:lnTo>
                <a:lnTo>
                  <a:pt x="228600" y="1981200"/>
                </a:lnTo>
                <a:lnTo>
                  <a:pt x="0" y="1981200"/>
                </a:lnTo>
                <a:lnTo>
                  <a:pt x="0" y="0"/>
                </a:lnTo>
              </a:path>
            </a:pathLst>
          </a:custGeom>
          <a:solidFill>
            <a:srgbClr val="66ff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400" y="2209800"/>
            <a:ext cx="533399" cy="228600"/>
          </a:xfrm>
          <a:custGeom>
            <a:avLst/>
            <a:gdLst>
              <a:gd name="connsiteX0" fmla="*/ 0 w 533399"/>
              <a:gd name="connsiteY0" fmla="*/ 0 h 228600"/>
              <a:gd name="connsiteX1" fmla="*/ 533399 w 533399"/>
              <a:gd name="connsiteY1" fmla="*/ 0 h 228600"/>
              <a:gd name="connsiteX2" fmla="*/ 533399 w 533399"/>
              <a:gd name="connsiteY2" fmla="*/ 228600 h 228600"/>
              <a:gd name="connsiteX3" fmla="*/ 0 w 533399"/>
              <a:gd name="connsiteY3" fmla="*/ 228600 h 228600"/>
              <a:gd name="connsiteX4" fmla="*/ 0 w 533399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399" h="228600">
                <a:moveTo>
                  <a:pt x="0" y="0"/>
                </a:moveTo>
                <a:lnTo>
                  <a:pt x="533399" y="0"/>
                </a:lnTo>
                <a:lnTo>
                  <a:pt x="5333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609600 w 609600"/>
              <a:gd name="connsiteY1" fmla="*/ 0 h 609600"/>
              <a:gd name="connsiteX2" fmla="*/ 609600 w 609600"/>
              <a:gd name="connsiteY2" fmla="*/ 609600 h 609600"/>
              <a:gd name="connsiteX3" fmla="*/ 0 w 609600"/>
              <a:gd name="connsiteY3" fmla="*/ 609600 h 609600"/>
              <a:gd name="connsiteX4" fmla="*/ 0 w 609600"/>
              <a:gd name="connsiteY4" fmla="*/ 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2948" y="21907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698" y="2489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1998" y="2209800"/>
            <a:ext cx="609600" cy="152400"/>
          </a:xfrm>
          <a:custGeom>
            <a:avLst/>
            <a:gdLst>
              <a:gd name="connsiteX0" fmla="*/ 0 w 609600"/>
              <a:gd name="connsiteY0" fmla="*/ 0 h 152400"/>
              <a:gd name="connsiteX1" fmla="*/ 609600 w 609600"/>
              <a:gd name="connsiteY1" fmla="*/ 0 h 152400"/>
              <a:gd name="connsiteX2" fmla="*/ 609600 w 609600"/>
              <a:gd name="connsiteY2" fmla="*/ 152400 h 152400"/>
              <a:gd name="connsiteX3" fmla="*/ 0 w 609600"/>
              <a:gd name="connsiteY3" fmla="*/ 152400 h 152400"/>
              <a:gd name="connsiteX4" fmla="*/ 0 w 609600"/>
              <a:gd name="connsiteY4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152400">
                <a:moveTo>
                  <a:pt x="0" y="0"/>
                </a:moveTo>
                <a:lnTo>
                  <a:pt x="609600" y="0"/>
                </a:lnTo>
                <a:lnTo>
                  <a:pt x="609600" y="152400"/>
                </a:lnTo>
                <a:lnTo>
                  <a:pt x="0" y="1524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1349" y="4171950"/>
            <a:ext cx="647699" cy="647699"/>
          </a:xfrm>
          <a:custGeom>
            <a:avLst/>
            <a:gdLst>
              <a:gd name="connsiteX0" fmla="*/ 19050 w 647699"/>
              <a:gd name="connsiteY0" fmla="*/ 19050 h 647699"/>
              <a:gd name="connsiteX1" fmla="*/ 628649 w 647699"/>
              <a:gd name="connsiteY1" fmla="*/ 19050 h 647699"/>
              <a:gd name="connsiteX2" fmla="*/ 628649 w 647699"/>
              <a:gd name="connsiteY2" fmla="*/ 628649 h 647699"/>
              <a:gd name="connsiteX3" fmla="*/ 19050 w 647699"/>
              <a:gd name="connsiteY3" fmla="*/ 628649 h 647699"/>
              <a:gd name="connsiteX4" fmla="*/ 19050 w 647699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699">
                <a:moveTo>
                  <a:pt x="19050" y="19050"/>
                </a:moveTo>
                <a:lnTo>
                  <a:pt x="628649" y="19050"/>
                </a:lnTo>
                <a:lnTo>
                  <a:pt x="628649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67100" y="4470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1349" y="1276350"/>
            <a:ext cx="647699" cy="647700"/>
          </a:xfrm>
          <a:custGeom>
            <a:avLst/>
            <a:gdLst>
              <a:gd name="connsiteX0" fmla="*/ 19050 w 647699"/>
              <a:gd name="connsiteY0" fmla="*/ 19050 h 647700"/>
              <a:gd name="connsiteX1" fmla="*/ 628649 w 647699"/>
              <a:gd name="connsiteY1" fmla="*/ 19050 h 647700"/>
              <a:gd name="connsiteX2" fmla="*/ 628649 w 647699"/>
              <a:gd name="connsiteY2" fmla="*/ 628650 h 647700"/>
              <a:gd name="connsiteX3" fmla="*/ 19050 w 647699"/>
              <a:gd name="connsiteY3" fmla="*/ 628650 h 647700"/>
              <a:gd name="connsiteX4" fmla="*/ 19050 w 647699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699" h="647700">
                <a:moveTo>
                  <a:pt x="19050" y="19050"/>
                </a:moveTo>
                <a:lnTo>
                  <a:pt x="628649" y="19050"/>
                </a:lnTo>
                <a:lnTo>
                  <a:pt x="628649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67100" y="157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62748" y="4171950"/>
            <a:ext cx="647700" cy="647699"/>
          </a:xfrm>
          <a:custGeom>
            <a:avLst/>
            <a:gdLst>
              <a:gd name="connsiteX0" fmla="*/ 19050 w 647700"/>
              <a:gd name="connsiteY0" fmla="*/ 19050 h 647699"/>
              <a:gd name="connsiteX1" fmla="*/ 628650 w 647700"/>
              <a:gd name="connsiteY1" fmla="*/ 19050 h 647699"/>
              <a:gd name="connsiteX2" fmla="*/ 628650 w 647700"/>
              <a:gd name="connsiteY2" fmla="*/ 628649 h 647699"/>
              <a:gd name="connsiteX3" fmla="*/ 19050 w 647700"/>
              <a:gd name="connsiteY3" fmla="*/ 628649 h 647699"/>
              <a:gd name="connsiteX4" fmla="*/ 19050 w 647700"/>
              <a:gd name="connsiteY4" fmla="*/ 19050 h 6476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699">
                <a:moveTo>
                  <a:pt x="19050" y="19050"/>
                </a:moveTo>
                <a:lnTo>
                  <a:pt x="628650" y="19050"/>
                </a:lnTo>
                <a:lnTo>
                  <a:pt x="628650" y="628649"/>
                </a:lnTo>
                <a:lnTo>
                  <a:pt x="19050" y="628649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48498" y="44704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62748" y="1276350"/>
            <a:ext cx="647700" cy="647700"/>
          </a:xfrm>
          <a:custGeom>
            <a:avLst/>
            <a:gdLst>
              <a:gd name="connsiteX0" fmla="*/ 19050 w 647700"/>
              <a:gd name="connsiteY0" fmla="*/ 19050 h 647700"/>
              <a:gd name="connsiteX1" fmla="*/ 628650 w 647700"/>
              <a:gd name="connsiteY1" fmla="*/ 19050 h 647700"/>
              <a:gd name="connsiteX2" fmla="*/ 628650 w 647700"/>
              <a:gd name="connsiteY2" fmla="*/ 628650 h 647700"/>
              <a:gd name="connsiteX3" fmla="*/ 19050 w 647700"/>
              <a:gd name="connsiteY3" fmla="*/ 628650 h 647700"/>
              <a:gd name="connsiteX4" fmla="*/ 19050 w 647700"/>
              <a:gd name="connsiteY4" fmla="*/ 1905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7700" h="647700">
                <a:moveTo>
                  <a:pt x="19050" y="19050"/>
                </a:moveTo>
                <a:lnTo>
                  <a:pt x="628650" y="19050"/>
                </a:lnTo>
                <a:lnTo>
                  <a:pt x="628650" y="628650"/>
                </a:lnTo>
                <a:lnTo>
                  <a:pt x="19050" y="628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48498" y="15748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" y="2209800"/>
            <a:ext cx="76200" cy="228600"/>
          </a:xfrm>
          <a:custGeom>
            <a:avLst/>
            <a:gdLst>
              <a:gd name="connsiteX0" fmla="*/ 0 w 76200"/>
              <a:gd name="connsiteY0" fmla="*/ 0 h 228600"/>
              <a:gd name="connsiteX1" fmla="*/ 76200 w 76200"/>
              <a:gd name="connsiteY1" fmla="*/ 0 h 228600"/>
              <a:gd name="connsiteX2" fmla="*/ 76200 w 76200"/>
              <a:gd name="connsiteY2" fmla="*/ 228600 h 228600"/>
              <a:gd name="connsiteX3" fmla="*/ 0 w 76200"/>
              <a:gd name="connsiteY3" fmla="*/ 228600 h 228600"/>
              <a:gd name="connsiteX4" fmla="*/ 0 w 76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28600">
                <a:moveTo>
                  <a:pt x="0" y="0"/>
                </a:moveTo>
                <a:lnTo>
                  <a:pt x="76200" y="0"/>
                </a:lnTo>
                <a:lnTo>
                  <a:pt x="76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39198" y="2362200"/>
            <a:ext cx="152400" cy="457200"/>
          </a:xfrm>
          <a:custGeom>
            <a:avLst/>
            <a:gdLst>
              <a:gd name="connsiteX0" fmla="*/ 0 w 152400"/>
              <a:gd name="connsiteY0" fmla="*/ 0 h 457200"/>
              <a:gd name="connsiteX1" fmla="*/ 152400 w 152400"/>
              <a:gd name="connsiteY1" fmla="*/ 0 h 457200"/>
              <a:gd name="connsiteX2" fmla="*/ 152400 w 152400"/>
              <a:gd name="connsiteY2" fmla="*/ 457200 h 457200"/>
              <a:gd name="connsiteX3" fmla="*/ 0 w 152400"/>
              <a:gd name="connsiteY3" fmla="*/ 457200 h 457200"/>
              <a:gd name="connsiteX4" fmla="*/ 0 w 1524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400" h="457200">
                <a:moveTo>
                  <a:pt x="0" y="0"/>
                </a:moveTo>
                <a:lnTo>
                  <a:pt x="152400" y="0"/>
                </a:lnTo>
                <a:lnTo>
                  <a:pt x="152400" y="457200"/>
                </a:lnTo>
                <a:lnTo>
                  <a:pt x="0" y="4572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399" y="2362200"/>
            <a:ext cx="152400" cy="457200"/>
          </a:xfrm>
          <a:custGeom>
            <a:avLst/>
            <a:gdLst>
              <a:gd name="connsiteX0" fmla="*/ 0 w 152400"/>
              <a:gd name="connsiteY0" fmla="*/ 0 h 457200"/>
              <a:gd name="connsiteX1" fmla="*/ 152400 w 152400"/>
              <a:gd name="connsiteY1" fmla="*/ 0 h 457200"/>
              <a:gd name="connsiteX2" fmla="*/ 152400 w 152400"/>
              <a:gd name="connsiteY2" fmla="*/ 457200 h 457200"/>
              <a:gd name="connsiteX3" fmla="*/ 0 w 152400"/>
              <a:gd name="connsiteY3" fmla="*/ 457200 h 457200"/>
              <a:gd name="connsiteX4" fmla="*/ 0 w 152400"/>
              <a:gd name="connsiteY4" fmla="*/ 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400" h="457200">
                <a:moveTo>
                  <a:pt x="0" y="0"/>
                </a:moveTo>
                <a:lnTo>
                  <a:pt x="152400" y="0"/>
                </a:lnTo>
                <a:lnTo>
                  <a:pt x="152400" y="457200"/>
                </a:lnTo>
                <a:lnTo>
                  <a:pt x="0" y="457200"/>
                </a:lnTo>
                <a:lnTo>
                  <a:pt x="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6449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5500" y="749300"/>
            <a:ext cx="36322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5500" y="3644900"/>
            <a:ext cx="36322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04800"/>
            <a:ext cx="863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discontinuity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occlusion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2984500"/>
            <a:ext cx="2882900" cy="2400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1700" y="2959100"/>
            <a:ext cx="3200400" cy="2413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65100"/>
            <a:ext cx="6756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Classification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" y="520700"/>
            <a:ext cx="8775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5778500"/>
            <a:ext cx="8280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Tombari,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Mattoccia,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Stefano,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Addimanda,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methods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2008)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6324600"/>
            <a:ext cx="5791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Accompanying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software: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u="sng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www.vision.deis.unibo.it/spe/SPEHome.asp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1066800"/>
            <a:ext cx="80899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classified,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implemented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(accuracy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10+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state-of-the-art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2159000"/>
            <a:ext cx="78105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focus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evaluation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methodology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NON_OCC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304800"/>
            <a:ext cx="72644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Analyzed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subset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relevant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state-of-the-art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strategies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1117600"/>
            <a:ext cx="1651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55800" y="1117600"/>
            <a:ext cx="24638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position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shape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position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shape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2489200"/>
            <a:ext cx="7810500" cy="382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strategy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Benchmarking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platform: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Duo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2.14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GHz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CPU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Teddy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pair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450x373)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search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range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60.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Optimizations: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authors*,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SIMD,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multicores,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etc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slides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describe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</a:t>
            </a:r>
          </a:p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included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paper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(i.e.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</a:p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[64],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Bilateral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(FBS)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[65]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" y="6337300"/>
            <a:ext cx="6172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Consistent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(LC)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methodology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[66])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049" y="527051"/>
            <a:ext cx="22224" cy="22224"/>
          </a:xfrm>
          <a:custGeom>
            <a:avLst/>
            <a:gdLst>
              <a:gd name="connsiteX0" fmla="*/ 6350 w 22224"/>
              <a:gd name="connsiteY0" fmla="*/ 6350 h 22224"/>
              <a:gd name="connsiteX1" fmla="*/ 6351 w 22224"/>
              <a:gd name="connsiteY1" fmla="*/ 6351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4" h="22224">
                <a:moveTo>
                  <a:pt x="6350" y="6350"/>
                </a:moveTo>
                <a:lnTo>
                  <a:pt x="6351" y="63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41600" y="165100"/>
            <a:ext cx="3835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Fixed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6223000"/>
            <a:ext cx="7556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Scharstein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Szeliski,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taxonomy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evaluation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two-frame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6400800"/>
            <a:ext cx="323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Jour.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47(1/2/3):7–42,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94300" y="53975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72300" y="53975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165100"/>
            <a:ext cx="8089900" cy="518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66700" algn="l"/>
                <a:tab pos="2311400" algn="l"/>
                <a:tab pos="3937000" algn="l"/>
                <a:tab pos="5232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Shiftable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[11]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66700" algn="l"/>
                <a:tab pos="2311400" algn="l"/>
                <a:tab pos="3937000" algn="l"/>
                <a:tab pos="5232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approach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aims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reducing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border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localization</a:t>
            </a:r>
          </a:p>
          <a:p>
            <a:pPr>
              <a:lnSpc>
                <a:spcPts val="2000"/>
              </a:lnSpc>
              <a:tabLst>
                <a:tab pos="266700" algn="l"/>
                <a:tab pos="2311400" algn="l"/>
                <a:tab pos="3937000" algn="l"/>
                <a:tab pos="5232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problem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centered</a:t>
            </a:r>
          </a:p>
          <a:p>
            <a:pPr>
              <a:lnSpc>
                <a:spcPts val="2200"/>
              </a:lnSpc>
              <a:tabLst>
                <a:tab pos="266700" algn="l"/>
                <a:tab pos="2311400" algn="l"/>
                <a:tab pos="3937000" algn="l"/>
                <a:tab pos="5232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position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  <a:tab pos="2311400" algn="l"/>
                <a:tab pos="3937000" algn="l"/>
                <a:tab pos="5232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  <a:tab pos="2311400" algn="l"/>
                <a:tab pos="3937000" algn="l"/>
                <a:tab pos="5232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66700" algn="l"/>
                <a:tab pos="2311400" algn="l"/>
                <a:tab pos="3937000" algn="l"/>
                <a:tab pos="5232400" algn="l"/>
              </a:tabLst>
            </a:pPr>
            <a:r>
              <a:rPr lang="en-US" altLang="zh-CN" dirty="0" smtClean="0"/>
              <a:t>	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position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best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score</a:t>
            </a:r>
          </a:p>
          <a:p>
            <a:pPr>
              <a:lnSpc>
                <a:spcPts val="1900"/>
              </a:lnSpc>
              <a:tabLst>
                <a:tab pos="266700" algn="l"/>
                <a:tab pos="2311400" algn="l"/>
                <a:tab pos="3937000" algn="l"/>
                <a:tab pos="5232400" algn="l"/>
              </a:tabLst>
            </a:pPr>
            <a:r>
              <a:rPr lang="en-US" altLang="zh-CN" dirty="0" smtClean="0"/>
              <a:t>	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selected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66700" algn="l"/>
                <a:tab pos="2311400" algn="l"/>
                <a:tab pos="3937000" algn="l"/>
                <a:tab pos="5232400" algn="l"/>
              </a:tabLst>
            </a:pPr>
            <a:r>
              <a:rPr lang="en-US" altLang="zh-CN" dirty="0" smtClean="0"/>
              <a:t>				</a:t>
            </a: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152400"/>
            <a:ext cx="4749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Shiftable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Windows: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3600" y="838201"/>
            <a:ext cx="5257798" cy="3047998"/>
          </a:xfrm>
          <a:custGeom>
            <a:avLst/>
            <a:gdLst>
              <a:gd name="connsiteX0" fmla="*/ 0 w 5257798"/>
              <a:gd name="connsiteY0" fmla="*/ 3047998 h 3047998"/>
              <a:gd name="connsiteX1" fmla="*/ 2242346 w 5257798"/>
              <a:gd name="connsiteY1" fmla="*/ 0 h 3047998"/>
              <a:gd name="connsiteX2" fmla="*/ 5257798 w 5257798"/>
              <a:gd name="connsiteY2" fmla="*/ 3047998 h 3047998"/>
              <a:gd name="connsiteX3" fmla="*/ 0 w 5257798"/>
              <a:gd name="connsiteY3" fmla="*/ 3047998 h 304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257798" h="3047998">
                <a:moveTo>
                  <a:pt x="0" y="3047998"/>
                </a:moveTo>
                <a:lnTo>
                  <a:pt x="2242346" y="0"/>
                </a:lnTo>
                <a:lnTo>
                  <a:pt x="5257798" y="3047998"/>
                </a:lnTo>
                <a:lnTo>
                  <a:pt x="0" y="3047998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1375" y="850900"/>
            <a:ext cx="2228849" cy="3067049"/>
          </a:xfrm>
          <a:custGeom>
            <a:avLst/>
            <a:gdLst>
              <a:gd name="connsiteX0" fmla="*/ 9525 w 2228849"/>
              <a:gd name="connsiteY0" fmla="*/ 3057524 h 3067049"/>
              <a:gd name="connsiteX1" fmla="*/ 2219324 w 2228849"/>
              <a:gd name="connsiteY1" fmla="*/ 9525 h 3067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8849" h="3067049">
                <a:moveTo>
                  <a:pt x="9525" y="3057524"/>
                </a:moveTo>
                <a:lnTo>
                  <a:pt x="2219324" y="9525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5816" y="3883342"/>
            <a:ext cx="50166" cy="50166"/>
          </a:xfrm>
          <a:custGeom>
            <a:avLst/>
            <a:gdLst>
              <a:gd name="connsiteX0" fmla="*/ 4519 w 50166"/>
              <a:gd name="connsiteY0" fmla="*/ 10174 h 50166"/>
              <a:gd name="connsiteX1" fmla="*/ 4519 w 50166"/>
              <a:gd name="connsiteY1" fmla="*/ 10174 h 50166"/>
              <a:gd name="connsiteX2" fmla="*/ 10173 w 50166"/>
              <a:gd name="connsiteY2" fmla="*/ 45646 h 50166"/>
              <a:gd name="connsiteX3" fmla="*/ 45647 w 50166"/>
              <a:gd name="connsiteY3" fmla="*/ 39992 h 50166"/>
              <a:gd name="connsiteX4" fmla="*/ 39992 w 50166"/>
              <a:gd name="connsiteY4" fmla="*/ 4519 h 50166"/>
              <a:gd name="connsiteX5" fmla="*/ 4519 w 50166"/>
              <a:gd name="connsiteY5" fmla="*/ 10174 h 50166"/>
              <a:gd name="connsiteX6" fmla="*/ 4519 w 50166"/>
              <a:gd name="connsiteY6" fmla="*/ 10174 h 50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166" h="50166">
                <a:moveTo>
                  <a:pt x="4519" y="10174"/>
                </a:moveTo>
                <a:lnTo>
                  <a:pt x="4519" y="10174"/>
                </a:lnTo>
                <a:cubicBezTo>
                  <a:pt x="-3714" y="21532"/>
                  <a:pt x="-1182" y="37413"/>
                  <a:pt x="10173" y="45646"/>
                </a:cubicBezTo>
                <a:cubicBezTo>
                  <a:pt x="21531" y="53881"/>
                  <a:pt x="37412" y="51349"/>
                  <a:pt x="45647" y="39992"/>
                </a:cubicBezTo>
                <a:cubicBezTo>
                  <a:pt x="53880" y="28635"/>
                  <a:pt x="51349" y="12752"/>
                  <a:pt x="39992" y="4519"/>
                </a:cubicBezTo>
                <a:cubicBezTo>
                  <a:pt x="28634" y="-3714"/>
                  <a:pt x="12753" y="-1183"/>
                  <a:pt x="4519" y="10174"/>
                </a:cubicBezTo>
                <a:cubicBezTo>
                  <a:pt x="4519" y="10174"/>
                  <a:pt x="4519" y="10174"/>
                  <a:pt x="4519" y="10174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6574" y="854075"/>
            <a:ext cx="2984499" cy="2984499"/>
          </a:xfrm>
          <a:custGeom>
            <a:avLst/>
            <a:gdLst>
              <a:gd name="connsiteX0" fmla="*/ 2978149 w 2984499"/>
              <a:gd name="connsiteY0" fmla="*/ 2978149 h 2984499"/>
              <a:gd name="connsiteX1" fmla="*/ 6350 w 2984499"/>
              <a:gd name="connsiteY1" fmla="*/ 6350 h 2984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499" h="2984499">
                <a:moveTo>
                  <a:pt x="2978149" y="29781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99325" y="3806825"/>
            <a:ext cx="50799" cy="50799"/>
          </a:xfrm>
          <a:custGeom>
            <a:avLst/>
            <a:gdLst>
              <a:gd name="connsiteX0" fmla="*/ 43359 w 50799"/>
              <a:gd name="connsiteY0" fmla="*/ 7438 h 50799"/>
              <a:gd name="connsiteX1" fmla="*/ 43359 w 50799"/>
              <a:gd name="connsiteY1" fmla="*/ 7438 h 50799"/>
              <a:gd name="connsiteX2" fmla="*/ 43359 w 50799"/>
              <a:gd name="connsiteY2" fmla="*/ 43359 h 50799"/>
              <a:gd name="connsiteX3" fmla="*/ 7439 w 50799"/>
              <a:gd name="connsiteY3" fmla="*/ 43359 h 50799"/>
              <a:gd name="connsiteX4" fmla="*/ 7439 w 50799"/>
              <a:gd name="connsiteY4" fmla="*/ 7438 h 50799"/>
              <a:gd name="connsiteX5" fmla="*/ 43359 w 50799"/>
              <a:gd name="connsiteY5" fmla="*/ 7438 h 50799"/>
              <a:gd name="connsiteX6" fmla="*/ 43359 w 50799"/>
              <a:gd name="connsiteY6" fmla="*/ 7438 h 50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799" h="50799">
                <a:moveTo>
                  <a:pt x="43359" y="7438"/>
                </a:moveTo>
                <a:lnTo>
                  <a:pt x="43359" y="7438"/>
                </a:lnTo>
                <a:cubicBezTo>
                  <a:pt x="53278" y="17359"/>
                  <a:pt x="53278" y="33440"/>
                  <a:pt x="43359" y="43359"/>
                </a:cubicBezTo>
                <a:cubicBezTo>
                  <a:pt x="33440" y="53279"/>
                  <a:pt x="17358" y="53279"/>
                  <a:pt x="7439" y="43359"/>
                </a:cubicBezTo>
                <a:cubicBezTo>
                  <a:pt x="-2480" y="33440"/>
                  <a:pt x="-2480" y="17359"/>
                  <a:pt x="7439" y="7438"/>
                </a:cubicBezTo>
                <a:cubicBezTo>
                  <a:pt x="17358" y="-2479"/>
                  <a:pt x="33440" y="-2479"/>
                  <a:pt x="43359" y="7438"/>
                </a:cubicBezTo>
                <a:cubicBezTo>
                  <a:pt x="43359" y="7438"/>
                  <a:pt x="43359" y="7438"/>
                  <a:pt x="43359" y="7438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0574" y="3825875"/>
            <a:ext cx="5270498" cy="88900"/>
          </a:xfrm>
          <a:custGeom>
            <a:avLst/>
            <a:gdLst>
              <a:gd name="connsiteX0" fmla="*/ 5264148 w 5270498"/>
              <a:gd name="connsiteY0" fmla="*/ 6350 h 88900"/>
              <a:gd name="connsiteX1" fmla="*/ 6350 w 5270498"/>
              <a:gd name="connsiteY1" fmla="*/ 825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498" h="88900">
                <a:moveTo>
                  <a:pt x="5264148" y="6350"/>
                </a:moveTo>
                <a:lnTo>
                  <a:pt x="6350" y="825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99326" y="3806827"/>
            <a:ext cx="50795" cy="50794"/>
          </a:xfrm>
          <a:custGeom>
            <a:avLst/>
            <a:gdLst>
              <a:gd name="connsiteX0" fmla="*/ 25765 w 50795"/>
              <a:gd name="connsiteY0" fmla="*/ 50794 h 50794"/>
              <a:gd name="connsiteX1" fmla="*/ 25765 w 50795"/>
              <a:gd name="connsiteY1" fmla="*/ 50794 h 50794"/>
              <a:gd name="connsiteX2" fmla="*/ 50796 w 50795"/>
              <a:gd name="connsiteY2" fmla="*/ 25030 h 50794"/>
              <a:gd name="connsiteX3" fmla="*/ 25028 w 50795"/>
              <a:gd name="connsiteY3" fmla="*/ 0 h 50794"/>
              <a:gd name="connsiteX4" fmla="*/ 0 w 50795"/>
              <a:gd name="connsiteY4" fmla="*/ 25765 h 50794"/>
              <a:gd name="connsiteX5" fmla="*/ 25765 w 50795"/>
              <a:gd name="connsiteY5" fmla="*/ 50794 h 50794"/>
              <a:gd name="connsiteX6" fmla="*/ 25765 w 50795"/>
              <a:gd name="connsiteY6" fmla="*/ 50794 h 50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795" h="50794">
                <a:moveTo>
                  <a:pt x="25765" y="50794"/>
                </a:moveTo>
                <a:lnTo>
                  <a:pt x="25765" y="50794"/>
                </a:lnTo>
                <a:cubicBezTo>
                  <a:pt x="39792" y="50591"/>
                  <a:pt x="50997" y="39056"/>
                  <a:pt x="50796" y="25030"/>
                </a:cubicBezTo>
                <a:cubicBezTo>
                  <a:pt x="50591" y="11003"/>
                  <a:pt x="39055" y="-203"/>
                  <a:pt x="25028" y="0"/>
                </a:cubicBezTo>
                <a:cubicBezTo>
                  <a:pt x="11003" y="204"/>
                  <a:pt x="-203" y="11739"/>
                  <a:pt x="0" y="25765"/>
                </a:cubicBezTo>
                <a:cubicBezTo>
                  <a:pt x="203" y="39792"/>
                  <a:pt x="11738" y="50998"/>
                  <a:pt x="25765" y="50794"/>
                </a:cubicBezTo>
                <a:cubicBezTo>
                  <a:pt x="25765" y="50794"/>
                  <a:pt x="25765" y="50794"/>
                  <a:pt x="25765" y="50794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98948" y="815976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1"/>
                  <a:pt x="59142" y="76200"/>
                  <a:pt x="38100" y="76200"/>
                </a:cubicBezTo>
                <a:cubicBezTo>
                  <a:pt x="17058" y="76200"/>
                  <a:pt x="0" y="59141"/>
                  <a:pt x="0" y="381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92598" y="809626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67125" y="1687513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7" y="0"/>
                  <a:pt x="38100" y="0"/>
                </a:cubicBezTo>
                <a:cubicBezTo>
                  <a:pt x="59141" y="0"/>
                  <a:pt x="76200" y="17057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60775" y="1681163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95587" y="2897188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7"/>
                  <a:pt x="17058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1"/>
                  <a:pt x="59142" y="76200"/>
                  <a:pt x="38100" y="76200"/>
                </a:cubicBezTo>
                <a:cubicBezTo>
                  <a:pt x="17058" y="76200"/>
                  <a:pt x="0" y="59141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89237" y="2890838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11912" y="2917825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1" y="0"/>
                  <a:pt x="76200" y="17058"/>
                  <a:pt x="76200" y="38100"/>
                </a:cubicBezTo>
                <a:cubicBezTo>
                  <a:pt x="76200" y="59142"/>
                  <a:pt x="59141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05562" y="2911475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7273" y="3124200"/>
            <a:ext cx="76200" cy="76200"/>
          </a:xfrm>
          <a:custGeom>
            <a:avLst/>
            <a:gdLst>
              <a:gd name="connsiteX0" fmla="*/ 0 w 76200"/>
              <a:gd name="connsiteY0" fmla="*/ 38100 h 76200"/>
              <a:gd name="connsiteX1" fmla="*/ 38100 w 76200"/>
              <a:gd name="connsiteY1" fmla="*/ 0 h 76200"/>
              <a:gd name="connsiteX2" fmla="*/ 76200 w 76200"/>
              <a:gd name="connsiteY2" fmla="*/ 38100 h 76200"/>
              <a:gd name="connsiteX3" fmla="*/ 38100 w 76200"/>
              <a:gd name="connsiteY3" fmla="*/ 76200 h 76200"/>
              <a:gd name="connsiteX4" fmla="*/ 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0" y="38100"/>
                </a:moveTo>
                <a:cubicBezTo>
                  <a:pt x="0" y="17058"/>
                  <a:pt x="17057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17057" y="76200"/>
                  <a:pt x="0" y="59142"/>
                  <a:pt x="0" y="38100"/>
                </a:cubicBezTo>
              </a:path>
            </a:pathLst>
          </a:custGeom>
          <a:solidFill>
            <a:srgbClr val="5f5f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0923" y="3117850"/>
            <a:ext cx="88900" cy="88900"/>
          </a:xfrm>
          <a:custGeom>
            <a:avLst/>
            <a:gdLst>
              <a:gd name="connsiteX0" fmla="*/ 6350 w 88900"/>
              <a:gd name="connsiteY0" fmla="*/ 44450 h 88900"/>
              <a:gd name="connsiteX1" fmla="*/ 44450 w 88900"/>
              <a:gd name="connsiteY1" fmla="*/ 6350 h 88900"/>
              <a:gd name="connsiteX2" fmla="*/ 82550 w 88900"/>
              <a:gd name="connsiteY2" fmla="*/ 44450 h 88900"/>
              <a:gd name="connsiteX3" fmla="*/ 44450 w 88900"/>
              <a:gd name="connsiteY3" fmla="*/ 82550 h 88900"/>
              <a:gd name="connsiteX4" fmla="*/ 6350 w 88900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00" h="88900">
                <a:moveTo>
                  <a:pt x="6350" y="44450"/>
                </a:moveTo>
                <a:cubicBezTo>
                  <a:pt x="6350" y="23407"/>
                  <a:pt x="23407" y="6350"/>
                  <a:pt x="44450" y="6350"/>
                </a:cubicBezTo>
                <a:cubicBezTo>
                  <a:pt x="65492" y="6350"/>
                  <a:pt x="82550" y="23407"/>
                  <a:pt x="82550" y="44450"/>
                </a:cubicBezTo>
                <a:cubicBezTo>
                  <a:pt x="82550" y="65492"/>
                  <a:pt x="65492" y="82550"/>
                  <a:pt x="44450" y="82550"/>
                </a:cubicBezTo>
                <a:cubicBezTo>
                  <a:pt x="23407" y="82550"/>
                  <a:pt x="6350" y="65492"/>
                  <a:pt x="6350" y="44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22450" y="2422525"/>
            <a:ext cx="2908299" cy="1460499"/>
          </a:xfrm>
          <a:custGeom>
            <a:avLst/>
            <a:gdLst>
              <a:gd name="connsiteX0" fmla="*/ 6350 w 2908299"/>
              <a:gd name="connsiteY0" fmla="*/ 6350 h 1460499"/>
              <a:gd name="connsiteX1" fmla="*/ 2901949 w 2908299"/>
              <a:gd name="connsiteY1" fmla="*/ 1454149 h 1460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8299" h="1460499">
                <a:moveTo>
                  <a:pt x="6350" y="6350"/>
                </a:moveTo>
                <a:lnTo>
                  <a:pt x="2901949" y="14541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57786" y="2239962"/>
            <a:ext cx="2314574" cy="1628774"/>
          </a:xfrm>
          <a:custGeom>
            <a:avLst/>
            <a:gdLst>
              <a:gd name="connsiteX0" fmla="*/ 2300286 w 2314574"/>
              <a:gd name="connsiteY0" fmla="*/ 14287 h 1628774"/>
              <a:gd name="connsiteX1" fmla="*/ 14287 w 2314574"/>
              <a:gd name="connsiteY1" fmla="*/ 1614486 h 1628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4574" h="1628774">
                <a:moveTo>
                  <a:pt x="2300286" y="14287"/>
                </a:moveTo>
                <a:lnTo>
                  <a:pt x="14287" y="1614486"/>
                </a:lnTo>
              </a:path>
            </a:pathLst>
          </a:custGeom>
          <a:ln w="254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60774" y="1692275"/>
            <a:ext cx="3670299" cy="2146299"/>
          </a:xfrm>
          <a:custGeom>
            <a:avLst/>
            <a:gdLst>
              <a:gd name="connsiteX0" fmla="*/ 3663948 w 3670299"/>
              <a:gd name="connsiteY0" fmla="*/ 2139949 h 2146299"/>
              <a:gd name="connsiteX1" fmla="*/ 6350 w 3670299"/>
              <a:gd name="connsiteY1" fmla="*/ 6350 h 2146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70299" h="2146299">
                <a:moveTo>
                  <a:pt x="3663948" y="213994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00160" y="3807661"/>
            <a:ext cx="49127" cy="49127"/>
          </a:xfrm>
          <a:custGeom>
            <a:avLst/>
            <a:gdLst>
              <a:gd name="connsiteX0" fmla="*/ 37362 w 49127"/>
              <a:gd name="connsiteY0" fmla="*/ 2623 h 49127"/>
              <a:gd name="connsiteX1" fmla="*/ 37362 w 49127"/>
              <a:gd name="connsiteY1" fmla="*/ 2623 h 49127"/>
              <a:gd name="connsiteX2" fmla="*/ 46503 w 49127"/>
              <a:gd name="connsiteY2" fmla="*/ 37362 h 49127"/>
              <a:gd name="connsiteX3" fmla="*/ 11765 w 49127"/>
              <a:gd name="connsiteY3" fmla="*/ 46503 h 49127"/>
              <a:gd name="connsiteX4" fmla="*/ 2623 w 49127"/>
              <a:gd name="connsiteY4" fmla="*/ 11765 h 49127"/>
              <a:gd name="connsiteX5" fmla="*/ 37362 w 49127"/>
              <a:gd name="connsiteY5" fmla="*/ 2623 h 49127"/>
              <a:gd name="connsiteX6" fmla="*/ 37362 w 49127"/>
              <a:gd name="connsiteY6" fmla="*/ 2623 h 49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9127" h="49127">
                <a:moveTo>
                  <a:pt x="37362" y="2623"/>
                </a:moveTo>
                <a:lnTo>
                  <a:pt x="37362" y="2623"/>
                </a:lnTo>
                <a:cubicBezTo>
                  <a:pt x="49479" y="9691"/>
                  <a:pt x="53572" y="25245"/>
                  <a:pt x="46503" y="37362"/>
                </a:cubicBezTo>
                <a:cubicBezTo>
                  <a:pt x="39436" y="49479"/>
                  <a:pt x="23882" y="53571"/>
                  <a:pt x="11765" y="46503"/>
                </a:cubicBezTo>
                <a:cubicBezTo>
                  <a:pt x="-351" y="39434"/>
                  <a:pt x="-4444" y="23882"/>
                  <a:pt x="2623" y="11765"/>
                </a:cubicBezTo>
                <a:cubicBezTo>
                  <a:pt x="9691" y="-351"/>
                  <a:pt x="25244" y="-4444"/>
                  <a:pt x="37362" y="2623"/>
                </a:cubicBezTo>
                <a:cubicBezTo>
                  <a:pt x="37362" y="2623"/>
                  <a:pt x="37362" y="2623"/>
                  <a:pt x="37362" y="2623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54237" y="1990725"/>
            <a:ext cx="1219375" cy="2000250"/>
          </a:xfrm>
          <a:custGeom>
            <a:avLst/>
            <a:gdLst>
              <a:gd name="connsiteX0" fmla="*/ 0 w 1219375"/>
              <a:gd name="connsiteY0" fmla="*/ 1314450 h 2000250"/>
              <a:gd name="connsiteX1" fmla="*/ 1219375 w 1219375"/>
              <a:gd name="connsiteY1" fmla="*/ 2000250 h 2000250"/>
              <a:gd name="connsiteX2" fmla="*/ 1219375 w 1219375"/>
              <a:gd name="connsiteY2" fmla="*/ 657225 h 2000250"/>
              <a:gd name="connsiteX3" fmla="*/ 0 w 1219375"/>
              <a:gd name="connsiteY3" fmla="*/ 0 h 2000250"/>
              <a:gd name="connsiteX4" fmla="*/ 0 w 1219375"/>
              <a:gd name="connsiteY4" fmla="*/ 1314450 h 200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375" h="2000250">
                <a:moveTo>
                  <a:pt x="0" y="1314450"/>
                </a:moveTo>
                <a:lnTo>
                  <a:pt x="1219375" y="2000250"/>
                </a:lnTo>
                <a:lnTo>
                  <a:pt x="1219375" y="657225"/>
                </a:lnTo>
                <a:lnTo>
                  <a:pt x="0" y="0"/>
                </a:lnTo>
                <a:lnTo>
                  <a:pt x="0" y="1314450"/>
                </a:lnTo>
              </a:path>
            </a:pathLst>
          </a:custGeom>
          <a:solidFill>
            <a:srgbClr val="cfcfc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47887" y="1984375"/>
            <a:ext cx="1232075" cy="2012950"/>
          </a:xfrm>
          <a:custGeom>
            <a:avLst/>
            <a:gdLst>
              <a:gd name="connsiteX0" fmla="*/ 6350 w 1232075"/>
              <a:gd name="connsiteY0" fmla="*/ 1320799 h 2012950"/>
              <a:gd name="connsiteX1" fmla="*/ 1225725 w 1232075"/>
              <a:gd name="connsiteY1" fmla="*/ 2006600 h 2012950"/>
              <a:gd name="connsiteX2" fmla="*/ 1225725 w 1232075"/>
              <a:gd name="connsiteY2" fmla="*/ 663574 h 2012950"/>
              <a:gd name="connsiteX3" fmla="*/ 6350 w 1232075"/>
              <a:gd name="connsiteY3" fmla="*/ 6350 h 2012950"/>
              <a:gd name="connsiteX4" fmla="*/ 6350 w 1232075"/>
              <a:gd name="connsiteY4" fmla="*/ 1320799 h 2012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2075" h="2012950">
                <a:moveTo>
                  <a:pt x="6350" y="1320799"/>
                </a:moveTo>
                <a:lnTo>
                  <a:pt x="1225725" y="2006600"/>
                </a:lnTo>
                <a:lnTo>
                  <a:pt x="1225725" y="663574"/>
                </a:lnTo>
                <a:lnTo>
                  <a:pt x="6350" y="6350"/>
                </a:lnTo>
                <a:lnTo>
                  <a:pt x="6350" y="1320799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24523" y="2090737"/>
            <a:ext cx="1219377" cy="2000250"/>
          </a:xfrm>
          <a:custGeom>
            <a:avLst/>
            <a:gdLst>
              <a:gd name="connsiteX0" fmla="*/ 0 w 1219377"/>
              <a:gd name="connsiteY0" fmla="*/ 685800 h 2000250"/>
              <a:gd name="connsiteX1" fmla="*/ 1219377 w 1219377"/>
              <a:gd name="connsiteY1" fmla="*/ 0 h 2000250"/>
              <a:gd name="connsiteX2" fmla="*/ 1219377 w 1219377"/>
              <a:gd name="connsiteY2" fmla="*/ 1343025 h 2000250"/>
              <a:gd name="connsiteX3" fmla="*/ 0 w 1219377"/>
              <a:gd name="connsiteY3" fmla="*/ 2000250 h 2000250"/>
              <a:gd name="connsiteX4" fmla="*/ 0 w 1219377"/>
              <a:gd name="connsiteY4" fmla="*/ 685800 h 2000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377" h="2000250">
                <a:moveTo>
                  <a:pt x="0" y="685800"/>
                </a:moveTo>
                <a:lnTo>
                  <a:pt x="1219377" y="0"/>
                </a:lnTo>
                <a:lnTo>
                  <a:pt x="1219377" y="1343025"/>
                </a:lnTo>
                <a:lnTo>
                  <a:pt x="0" y="2000250"/>
                </a:lnTo>
                <a:lnTo>
                  <a:pt x="0" y="685800"/>
                </a:lnTo>
              </a:path>
            </a:pathLst>
          </a:custGeom>
          <a:solidFill>
            <a:srgbClr val="cfcfc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8173" y="2084387"/>
            <a:ext cx="1232076" cy="2012950"/>
          </a:xfrm>
          <a:custGeom>
            <a:avLst/>
            <a:gdLst>
              <a:gd name="connsiteX0" fmla="*/ 6350 w 1232076"/>
              <a:gd name="connsiteY0" fmla="*/ 692150 h 2012950"/>
              <a:gd name="connsiteX1" fmla="*/ 1225726 w 1232076"/>
              <a:gd name="connsiteY1" fmla="*/ 6350 h 2012950"/>
              <a:gd name="connsiteX2" fmla="*/ 1225726 w 1232076"/>
              <a:gd name="connsiteY2" fmla="*/ 1349374 h 2012950"/>
              <a:gd name="connsiteX3" fmla="*/ 6350 w 1232076"/>
              <a:gd name="connsiteY3" fmla="*/ 2006599 h 2012950"/>
              <a:gd name="connsiteX4" fmla="*/ 6350 w 1232076"/>
              <a:gd name="connsiteY4" fmla="*/ 692150 h 2012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2076" h="2012950">
                <a:moveTo>
                  <a:pt x="6350" y="692150"/>
                </a:moveTo>
                <a:lnTo>
                  <a:pt x="1225726" y="6350"/>
                </a:lnTo>
                <a:lnTo>
                  <a:pt x="1225726" y="1349374"/>
                </a:lnTo>
                <a:lnTo>
                  <a:pt x="6350" y="2006599"/>
                </a:lnTo>
                <a:lnTo>
                  <a:pt x="6350" y="6921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89350" y="1779393"/>
            <a:ext cx="38099" cy="2102239"/>
          </a:xfrm>
          <a:custGeom>
            <a:avLst/>
            <a:gdLst>
              <a:gd name="connsiteX0" fmla="*/ 9525 w 38099"/>
              <a:gd name="connsiteY0" fmla="*/ 9525 h 2102239"/>
              <a:gd name="connsiteX1" fmla="*/ 9525 w 38099"/>
              <a:gd name="connsiteY1" fmla="*/ 2092714 h 2102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099" h="2102239">
                <a:moveTo>
                  <a:pt x="9525" y="9525"/>
                </a:moveTo>
                <a:lnTo>
                  <a:pt x="9525" y="2092714"/>
                </a:lnTo>
              </a:path>
            </a:pathLst>
          </a:custGeom>
          <a:ln w="12700">
            <a:solidFill>
              <a:srgbClr val="0000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43454" y="1763713"/>
            <a:ext cx="110839" cy="112374"/>
          </a:xfrm>
          <a:custGeom>
            <a:avLst/>
            <a:gdLst>
              <a:gd name="connsiteX0" fmla="*/ 55420 w 110839"/>
              <a:gd name="connsiteY0" fmla="*/ 0 h 112374"/>
              <a:gd name="connsiteX1" fmla="*/ 110839 w 110839"/>
              <a:gd name="connsiteY1" fmla="*/ 95006 h 112374"/>
              <a:gd name="connsiteX2" fmla="*/ 110839 w 110839"/>
              <a:gd name="connsiteY2" fmla="*/ 95006 h 112374"/>
              <a:gd name="connsiteX3" fmla="*/ 106268 w 110839"/>
              <a:gd name="connsiteY3" fmla="*/ 112374 h 112374"/>
              <a:gd name="connsiteX4" fmla="*/ 106268 w 110839"/>
              <a:gd name="connsiteY4" fmla="*/ 112374 h 112374"/>
              <a:gd name="connsiteX5" fmla="*/ 88900 w 110839"/>
              <a:gd name="connsiteY5" fmla="*/ 107803 h 112374"/>
              <a:gd name="connsiteX6" fmla="*/ 55420 w 110839"/>
              <a:gd name="connsiteY6" fmla="*/ 50410 h 112374"/>
              <a:gd name="connsiteX7" fmla="*/ 21939 w 110839"/>
              <a:gd name="connsiteY7" fmla="*/ 107803 h 112374"/>
              <a:gd name="connsiteX8" fmla="*/ 21939 w 110839"/>
              <a:gd name="connsiteY8" fmla="*/ 107803 h 112374"/>
              <a:gd name="connsiteX9" fmla="*/ 4570 w 110839"/>
              <a:gd name="connsiteY9" fmla="*/ 112374 h 112374"/>
              <a:gd name="connsiteX10" fmla="*/ 4570 w 110839"/>
              <a:gd name="connsiteY10" fmla="*/ 112374 h 112374"/>
              <a:gd name="connsiteX11" fmla="*/ 4570 w 110839"/>
              <a:gd name="connsiteY11" fmla="*/ 112374 h 112374"/>
              <a:gd name="connsiteX12" fmla="*/ 0 w 110839"/>
              <a:gd name="connsiteY12" fmla="*/ 95006 h 112374"/>
              <a:gd name="connsiteX13" fmla="*/ 55420 w 110839"/>
              <a:gd name="connsiteY13" fmla="*/ 0 h 112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0839" h="112374">
                <a:moveTo>
                  <a:pt x="55420" y="0"/>
                </a:moveTo>
                <a:lnTo>
                  <a:pt x="110839" y="95006"/>
                </a:lnTo>
                <a:lnTo>
                  <a:pt x="110839" y="95006"/>
                </a:lnTo>
                <a:cubicBezTo>
                  <a:pt x="114373" y="101063"/>
                  <a:pt x="112327" y="108841"/>
                  <a:pt x="106268" y="112374"/>
                </a:cubicBezTo>
                <a:lnTo>
                  <a:pt x="106268" y="112374"/>
                </a:lnTo>
                <a:cubicBezTo>
                  <a:pt x="100210" y="115909"/>
                  <a:pt x="92434" y="113863"/>
                  <a:pt x="88900" y="107803"/>
                </a:cubicBezTo>
                <a:lnTo>
                  <a:pt x="55420" y="50410"/>
                </a:lnTo>
                <a:lnTo>
                  <a:pt x="21939" y="107803"/>
                </a:lnTo>
                <a:lnTo>
                  <a:pt x="21939" y="107803"/>
                </a:lnTo>
                <a:cubicBezTo>
                  <a:pt x="18406" y="113863"/>
                  <a:pt x="10628" y="115909"/>
                  <a:pt x="4570" y="112374"/>
                </a:cubicBezTo>
                <a:cubicBezTo>
                  <a:pt x="4570" y="112374"/>
                  <a:pt x="4570" y="112374"/>
                  <a:pt x="4570" y="112374"/>
                </a:cubicBezTo>
                <a:lnTo>
                  <a:pt x="4570" y="112374"/>
                </a:lnTo>
                <a:cubicBezTo>
                  <a:pt x="-1488" y="108841"/>
                  <a:pt x="-3534" y="101063"/>
                  <a:pt x="0" y="95006"/>
                </a:cubicBezTo>
                <a:lnTo>
                  <a:pt x="5542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43454" y="3784939"/>
            <a:ext cx="110839" cy="112374"/>
          </a:xfrm>
          <a:custGeom>
            <a:avLst/>
            <a:gdLst>
              <a:gd name="connsiteX0" fmla="*/ 55420 w 110839"/>
              <a:gd name="connsiteY0" fmla="*/ 112374 h 112374"/>
              <a:gd name="connsiteX1" fmla="*/ 0 w 110839"/>
              <a:gd name="connsiteY1" fmla="*/ 17368 h 112374"/>
              <a:gd name="connsiteX2" fmla="*/ 0 w 110839"/>
              <a:gd name="connsiteY2" fmla="*/ 17368 h 112374"/>
              <a:gd name="connsiteX3" fmla="*/ 4570 w 110839"/>
              <a:gd name="connsiteY3" fmla="*/ 0 h 112374"/>
              <a:gd name="connsiteX4" fmla="*/ 4570 w 110839"/>
              <a:gd name="connsiteY4" fmla="*/ 0 h 112374"/>
              <a:gd name="connsiteX5" fmla="*/ 21939 w 110839"/>
              <a:gd name="connsiteY5" fmla="*/ 4570 h 112374"/>
              <a:gd name="connsiteX6" fmla="*/ 55420 w 110839"/>
              <a:gd name="connsiteY6" fmla="*/ 61964 h 112374"/>
              <a:gd name="connsiteX7" fmla="*/ 88900 w 110839"/>
              <a:gd name="connsiteY7" fmla="*/ 4570 h 112374"/>
              <a:gd name="connsiteX8" fmla="*/ 88900 w 110839"/>
              <a:gd name="connsiteY8" fmla="*/ 4570 h 112374"/>
              <a:gd name="connsiteX9" fmla="*/ 106268 w 110839"/>
              <a:gd name="connsiteY9" fmla="*/ 0 h 112374"/>
              <a:gd name="connsiteX10" fmla="*/ 106268 w 110839"/>
              <a:gd name="connsiteY10" fmla="*/ 0 h 112374"/>
              <a:gd name="connsiteX11" fmla="*/ 106268 w 110839"/>
              <a:gd name="connsiteY11" fmla="*/ 0 h 112374"/>
              <a:gd name="connsiteX12" fmla="*/ 110839 w 110839"/>
              <a:gd name="connsiteY12" fmla="*/ 17368 h 112374"/>
              <a:gd name="connsiteX13" fmla="*/ 55420 w 110839"/>
              <a:gd name="connsiteY13" fmla="*/ 112374 h 112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0839" h="112374">
                <a:moveTo>
                  <a:pt x="55420" y="112374"/>
                </a:moveTo>
                <a:lnTo>
                  <a:pt x="0" y="17368"/>
                </a:lnTo>
                <a:lnTo>
                  <a:pt x="0" y="17368"/>
                </a:lnTo>
                <a:cubicBezTo>
                  <a:pt x="-3534" y="11310"/>
                  <a:pt x="-1488" y="3534"/>
                  <a:pt x="4570" y="0"/>
                </a:cubicBezTo>
                <a:lnTo>
                  <a:pt x="4570" y="0"/>
                </a:lnTo>
                <a:cubicBezTo>
                  <a:pt x="10628" y="-3534"/>
                  <a:pt x="18406" y="-1488"/>
                  <a:pt x="21939" y="4570"/>
                </a:cubicBezTo>
                <a:lnTo>
                  <a:pt x="55420" y="61964"/>
                </a:lnTo>
                <a:lnTo>
                  <a:pt x="88900" y="4570"/>
                </a:lnTo>
                <a:lnTo>
                  <a:pt x="88900" y="4570"/>
                </a:lnTo>
                <a:cubicBezTo>
                  <a:pt x="92434" y="-1488"/>
                  <a:pt x="100210" y="-3534"/>
                  <a:pt x="106268" y="0"/>
                </a:cubicBezTo>
                <a:cubicBezTo>
                  <a:pt x="106268" y="0"/>
                  <a:pt x="106268" y="0"/>
                  <a:pt x="106268" y="0"/>
                </a:cubicBezTo>
                <a:lnTo>
                  <a:pt x="106268" y="0"/>
                </a:lnTo>
                <a:cubicBezTo>
                  <a:pt x="112327" y="3534"/>
                  <a:pt x="114373" y="11310"/>
                  <a:pt x="110839" y="17368"/>
                </a:cubicBezTo>
                <a:lnTo>
                  <a:pt x="55420" y="112374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2806700"/>
            <a:ext cx="317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≡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02500" y="3924300"/>
            <a:ext cx="17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2108200"/>
            <a:ext cx="165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π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0" y="2222500"/>
            <a:ext cx="165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π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70200" y="241300"/>
            <a:ext cx="34671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11200" algn="l"/>
                <a:tab pos="14097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Epipolar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</a:p>
          <a:p>
            <a:pPr>
              <a:lnSpc>
                <a:spcPts val="1600"/>
              </a:lnSpc>
              <a:tabLst>
                <a:tab pos="711200" algn="l"/>
                <a:tab pos="14097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11200" algn="l"/>
                <a:tab pos="14097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4787900"/>
            <a:ext cx="81661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Consider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two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sight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  <a:p>
            <a:pPr>
              <a:lnSpc>
                <a:spcPts val="2000"/>
              </a:lnSpc>
              <a:tabLst>
                <a:tab pos="1270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(both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project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</a:p>
          <a:p>
            <a:pPr>
              <a:lnSpc>
                <a:spcPts val="2400"/>
              </a:lnSpc>
              <a:tabLst>
                <a:tab pos="1270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≡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plane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π</a:t>
            </a:r>
            <a:r>
              <a:rPr lang="en-US" altLang="zh-CN" sz="12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27000" algn="l"/>
                <a:tab pos="266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epipolar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states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that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correspondence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</a:p>
          <a:p>
            <a:pPr>
              <a:lnSpc>
                <a:spcPts val="2200"/>
              </a:lnSpc>
              <a:tabLst>
                <a:tab pos="1270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belonging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(red)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sight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" y="6350000"/>
            <a:ext cx="596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green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line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plane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ff00"/>
                </a:solidFill>
                <a:latin typeface="Symbol" pitchFamily="18" charset="0"/>
                <a:cs typeface="Symbol" pitchFamily="18" charset="0"/>
              </a:rPr>
              <a:t>π</a:t>
            </a:r>
            <a:r>
              <a:rPr lang="en-US" altLang="zh-CN" sz="12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image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02400" y="2730500"/>
            <a:ext cx="127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3136900"/>
            <a:ext cx="13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q</a:t>
            </a:r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3975100"/>
            <a:ext cx="14986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</a:t>
            </a:r>
            <a:r>
              <a:rPr lang="en-US" altLang="zh-CN" sz="933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  <a:p>
            <a:pPr>
              <a:lnSpc>
                <a:spcPts val="2500"/>
              </a:lnSpc>
              <a:tabLst>
                <a:tab pos="3048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32500" y="4267200"/>
            <a:ext cx="1092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Target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6197600"/>
            <a:ext cx="7696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Hirschmuller,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Innocent,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Garibaldi,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Real-time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correlation-based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reduced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border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errors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6375400"/>
            <a:ext cx="2984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Journ.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47:1–3,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5575300"/>
            <a:ext cx="3289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over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single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sub-windows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152400"/>
            <a:ext cx="8636000" cy="539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28600" algn="l"/>
                <a:tab pos="2501900" algn="l"/>
                <a:tab pos="2832100" algn="l"/>
                <a:tab pos="3048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Multiple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[7]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28600" algn="l"/>
                <a:tab pos="2501900" algn="l"/>
                <a:tab pos="2832100" algn="l"/>
                <a:tab pos="3048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number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elements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constant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28600" algn="l"/>
                <a:tab pos="2501900" algn="l"/>
                <a:tab pos="2832100" algn="l"/>
                <a:tab pos="3048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shape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rectangular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28600" algn="l"/>
                <a:tab pos="2501900" algn="l"/>
                <a:tab pos="2832100" algn="l"/>
                <a:tab pos="3048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28600" algn="l"/>
                <a:tab pos="2501900" algn="l"/>
                <a:tab pos="2832100" algn="l"/>
                <a:tab pos="3048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Proposed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5,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sub-windows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(5W,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25W)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28600" algn="l"/>
                <a:tab pos="2501900" algn="l"/>
                <a:tab pos="2832100" algn="l"/>
                <a:tab pos="3048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(9W):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(*)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28600" algn="l"/>
                <a:tab pos="2501900" algn="l"/>
                <a:tab pos="2832100" algn="l"/>
                <a:tab pos="3048000" algn="l"/>
              </a:tabLst>
            </a:pPr>
            <a:r>
              <a:rPr lang="en-US" altLang="zh-CN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sub-windows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(9W):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28600" algn="l"/>
                <a:tab pos="2501900" algn="l"/>
                <a:tab pos="2832100" algn="l"/>
                <a:tab pos="3048000" algn="l"/>
              </a:tabLst>
            </a:pPr>
            <a:r>
              <a:rPr lang="en-US" altLang="zh-CN" dirty="0" smtClean="0"/>
              <a:t>	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4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28600" algn="l"/>
                <a:tab pos="2501900" algn="l"/>
                <a:tab pos="2832100" algn="l"/>
                <a:tab pos="3048000" algn="l"/>
              </a:tabLst>
            </a:pPr>
            <a:r>
              <a:rPr lang="en-US" altLang="zh-CN" dirty="0" smtClean="0"/>
              <a:t>				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according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matching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computed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56388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69900" y="2590800"/>
            <a:ext cx="8432800" cy="411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2136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Support: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some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shapes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(with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9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sub-windows)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7213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94100" y="20066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72100" y="20066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22700" y="18034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165100"/>
            <a:ext cx="5295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Multiple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(9)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Windows: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93800" y="6223000"/>
            <a:ext cx="7696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489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Veksler,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variable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correspondence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integral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</a:p>
          <a:p>
            <a:pPr>
              <a:lnSpc>
                <a:spcPts val="1400"/>
              </a:lnSpc>
              <a:tabLst>
                <a:tab pos="6489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(CVPR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2003),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pages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556–561,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2003</a:t>
            </a:r>
          </a:p>
          <a:p>
            <a:pPr>
              <a:lnSpc>
                <a:spcPts val="1000"/>
              </a:lnSpc>
              <a:tabLst>
                <a:tab pos="6489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70300" y="59055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48300" y="59055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" y="165100"/>
            <a:ext cx="8775700" cy="518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476500" algn="l"/>
                <a:tab pos="3860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Variable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[12]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476500" algn="l"/>
                <a:tab pos="386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Pixel-based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Birchfield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Tomasi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476500" algn="l"/>
                <a:tab pos="386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varies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while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shape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constrained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(square)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476500" algn="l"/>
                <a:tab pos="386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Position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changes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(shiftable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476500" algn="l"/>
                <a:tab pos="386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symmetric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476500" algn="l"/>
                <a:tab pos="386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Efficient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search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technique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476500" algn="l"/>
                <a:tab pos="386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16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(good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trade-off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speed/accuracy)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476500" algn="l"/>
                <a:tab pos="38608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79500" y="3886200"/>
            <a:ext cx="5588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							</a:tabLst>
            </a:pPr>
            <a:r>
              <a:rPr lang="en-US" altLang="zh-CN" sz="354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∑</a:t>
            </a:r>
            <a:r>
              <a:rPr lang="en-US" altLang="zh-CN" sz="236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35400" y="5016500"/>
            <a:ext cx="660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67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β</a:t>
            </a:r>
          </a:p>
          <a:p>
            <a:pPr>
              <a:lnSpc>
                <a:spcPts val="3900"/>
              </a:lnSpc>
              <a:tabLst>
                <a:tab pos="127000" algn="l"/>
              </a:tabLst>
            </a:pPr>
            <a:r>
              <a:rPr lang="en-US" altLang="zh-CN" sz="251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51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1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67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156200"/>
            <a:ext cx="2971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							</a:tabLst>
            </a:pPr>
            <a:r>
              <a:rPr lang="en-US" altLang="zh-CN" sz="251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469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332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(</a:t>
            </a:r>
            <a:r>
              <a:rPr lang="en-US" altLang="zh-CN" sz="251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332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)</a:t>
            </a:r>
            <a:r>
              <a:rPr lang="en-US" altLang="zh-CN" sz="251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  <a:r>
              <a:rPr lang="en-US" altLang="zh-CN" sz="251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1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51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267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α</a:t>
            </a:r>
            <a:r>
              <a:rPr lang="en-US" altLang="zh-CN" sz="251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1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251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var(</a:t>
            </a:r>
            <a:r>
              <a:rPr lang="en-US" altLang="zh-CN" sz="251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51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51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330700"/>
            <a:ext cx="419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36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36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63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8700" y="4279900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3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37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37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376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∈</a:t>
            </a:r>
            <a:r>
              <a:rPr lang="en-US" altLang="zh-CN" sz="13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38300" y="3886200"/>
            <a:ext cx="8001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137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36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6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36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6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36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6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36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363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6146800"/>
            <a:ext cx="673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13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α</a:t>
            </a:r>
            <a:r>
              <a:rPr lang="en-US" altLang="zh-CN" sz="202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3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β</a:t>
            </a:r>
            <a:r>
              <a:rPr lang="en-US" altLang="zh-CN" sz="202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13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84300" y="6223000"/>
            <a:ext cx="353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: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parameters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algorithm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44900" y="4000500"/>
            <a:ext cx="2374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cardinality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02400" y="4737100"/>
            <a:ext cx="2006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term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favors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large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02400" y="4914900"/>
            <a:ext cx="2184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uniform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areas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(where</a:t>
            </a:r>
            <a:r>
              <a:rPr lang="en-US" altLang="zh-CN" sz="144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4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44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+</a:t>
            </a:r>
            <a:r>
              <a:rPr lang="en-US" altLang="zh-CN" sz="153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α</a:t>
            </a:r>
            <a:r>
              <a:rPr lang="en-US" altLang="zh-CN" sz="144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48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⋅</a:t>
            </a:r>
            <a:r>
              <a:rPr lang="en-US" altLang="zh-CN" sz="144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var(</a:t>
            </a:r>
            <a:r>
              <a:rPr lang="en-US" altLang="zh-CN" sz="1448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44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200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small)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165100"/>
            <a:ext cx="4572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Variable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Windows: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6731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4100" y="673100"/>
            <a:ext cx="36830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467100" y="165100"/>
            <a:ext cx="2184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4191000"/>
            <a:ext cx="8509000" cy="251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66700" algn="l"/>
                <a:tab pos="1066800" algn="l"/>
                <a:tab pos="7289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Partitioning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regions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connected</a:t>
            </a:r>
          </a:p>
          <a:p>
            <a:pPr>
              <a:lnSpc>
                <a:spcPts val="2100"/>
              </a:lnSpc>
              <a:tabLst>
                <a:tab pos="266700" algn="l"/>
                <a:tab pos="1066800" algn="l"/>
                <a:tab pos="7289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i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similar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colors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intensity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66700" algn="l"/>
                <a:tab pos="1066800" algn="l"/>
                <a:tab pos="7289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Useful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stereo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aggregation,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disparity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refinement,</a:t>
            </a:r>
          </a:p>
          <a:p>
            <a:pPr>
              <a:lnSpc>
                <a:spcPts val="2200"/>
              </a:lnSpc>
              <a:tabLst>
                <a:tab pos="266700" algn="l"/>
                <a:tab pos="1066800" algn="l"/>
                <a:tab pos="7289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outliers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detection,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etc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66700" algn="l"/>
                <a:tab pos="1066800" algn="l"/>
                <a:tab pos="7289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Comaniciu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Meer,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shift: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robust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approach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toward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feature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>
              <a:lnSpc>
                <a:spcPts val="1400"/>
              </a:lnSpc>
              <a:tabLst>
                <a:tab pos="266700" algn="l"/>
                <a:tab pos="1066800" algn="l"/>
                <a:tab pos="7289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IEEE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Pattern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Intelligence,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24:603–619,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  <a:p>
            <a:pPr>
              <a:lnSpc>
                <a:spcPts val="1600"/>
              </a:lnSpc>
              <a:tabLst>
                <a:tab pos="266700" algn="l"/>
                <a:tab pos="1066800" algn="l"/>
                <a:tab pos="72898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3543300"/>
            <a:ext cx="965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Original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0" y="3543300"/>
            <a:ext cx="1701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Segmented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[50]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165100"/>
            <a:ext cx="7581900" cy="622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[5]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sz="1800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Assumption: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depth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varies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smoothly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Symmetrical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Shape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unconstrained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Pixel-based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function: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M-estimator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Requires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explicit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or</a:t>
            </a:r>
          </a:p>
          <a:p>
            <a:pPr>
              <a:lnSpc>
                <a:spcPts val="21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&lt;&lt;1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(different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Execution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time: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(fast)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17500" algn="l"/>
                <a:tab pos="838200" algn="l"/>
                <a:tab pos="2235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Gerrits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Bekaert,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Stereo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Matching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Segmentation-based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Outlier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Rejection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6400800"/>
            <a:ext cx="400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Canadian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Robot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Vision,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2006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23622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2374900"/>
            <a:ext cx="12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62500" y="60198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0" y="60198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ff00"/>
                </a:solidFill>
                <a:latin typeface="Courier New" pitchFamily="18" charset="0"/>
                <a:cs typeface="Courier New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46600" y="6362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51100" y="6362700"/>
            <a:ext cx="723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R(Seg)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0" y="6362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" y="2819400"/>
            <a:ext cx="77216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57200" algn="l"/>
                <a:tab pos="596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each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maximum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allowed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support: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572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within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same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central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</a:t>
            </a:r>
          </a:p>
          <a:p>
            <a:pPr>
              <a:lnSpc>
                <a:spcPts val="2100"/>
              </a:lnSpc>
              <a:tabLst>
                <a:tab pos="4572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(reference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image)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assume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572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•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points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outside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weighted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  <a:r>
              <a:rPr lang="en-US" altLang="zh-CN" sz="18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&lt;&lt;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798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698500"/>
            <a:ext cx="635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8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94100" y="698500"/>
            <a:ext cx="635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8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08400" y="673100"/>
            <a:ext cx="635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8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8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944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087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0" y="698500"/>
            <a:ext cx="635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698500"/>
            <a:ext cx="635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8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22600" y="698500"/>
            <a:ext cx="635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8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08300" y="698500"/>
            <a:ext cx="635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8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373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658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515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372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22900" y="673100"/>
            <a:ext cx="635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900"/>
              </a:lnSpc>
              <a:tabLst>
							</a:tabLst>
            </a:pPr>
            <a:r>
              <a:rPr lang="en-US" altLang="zh-CN" sz="1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9143998" cy="6857998"/>
          </a:xfrm>
          <a:custGeom>
            <a:avLst/>
            <a:gdLst>
              <a:gd name="connsiteX0" fmla="*/ 0 w 9143998"/>
              <a:gd name="connsiteY0" fmla="*/ 0 h 6857998"/>
              <a:gd name="connsiteX1" fmla="*/ 9143998 w 9143998"/>
              <a:gd name="connsiteY1" fmla="*/ 0 h 6857998"/>
              <a:gd name="connsiteX2" fmla="*/ 9143998 w 9143998"/>
              <a:gd name="connsiteY2" fmla="*/ 6857997 h 6857998"/>
              <a:gd name="connsiteX3" fmla="*/ 0 w 9143998"/>
              <a:gd name="connsiteY3" fmla="*/ 6857997 h 6857998"/>
              <a:gd name="connsiteX4" fmla="*/ 0 w 9143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0"/>
                </a:moveTo>
                <a:lnTo>
                  <a:pt x="9143998" y="0"/>
                </a:lnTo>
                <a:lnTo>
                  <a:pt x="9143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969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3492500"/>
            <a:ext cx="36830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2700" y="596900"/>
            <a:ext cx="33147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2700" y="3492500"/>
            <a:ext cx="3314700" cy="276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83500" y="6540500"/>
            <a:ext cx="1219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Stefano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Mattoccia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165100"/>
            <a:ext cx="4927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Segmentation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based: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